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fif" ContentType="image/jpeg"/>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Ex1.xml" ContentType="application/vnd.ms-office.chartex+xml"/>
  <Override PartName="/ppt/charts/style1.xml" ContentType="application/vnd.ms-office.chartstyle+xml"/>
  <Override PartName="/ppt/charts/colors1.xml" ContentType="application/vnd.ms-office.chartcolorstyle+xml"/>
  <Override PartName="/ppt/media/image74.bin" ContentType="image/unknown"/>
  <Override PartName="/ppt/notesSlides/notesSlide5.xml" ContentType="application/vnd.openxmlformats-officedocument.presentationml.notesSlide+xml"/>
  <Override PartName="/ppt/charts/chart1.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3" r:id="rId2"/>
  </p:sldMasterIdLst>
  <p:notesMasterIdLst>
    <p:notesMasterId r:id="rId43"/>
  </p:notesMasterIdLst>
  <p:sldIdLst>
    <p:sldId id="272" r:id="rId3"/>
    <p:sldId id="294" r:id="rId4"/>
    <p:sldId id="546" r:id="rId5"/>
    <p:sldId id="506" r:id="rId6"/>
    <p:sldId id="504" r:id="rId7"/>
    <p:sldId id="510" r:id="rId8"/>
    <p:sldId id="551" r:id="rId9"/>
    <p:sldId id="505" r:id="rId10"/>
    <p:sldId id="508" r:id="rId11"/>
    <p:sldId id="507" r:id="rId12"/>
    <p:sldId id="484" r:id="rId13"/>
    <p:sldId id="534" r:id="rId14"/>
    <p:sldId id="511" r:id="rId15"/>
    <p:sldId id="550" r:id="rId16"/>
    <p:sldId id="512" r:id="rId17"/>
    <p:sldId id="516" r:id="rId18"/>
    <p:sldId id="548" r:id="rId19"/>
    <p:sldId id="514" r:id="rId20"/>
    <p:sldId id="517" r:id="rId21"/>
    <p:sldId id="533" r:id="rId22"/>
    <p:sldId id="549" r:id="rId23"/>
    <p:sldId id="518" r:id="rId24"/>
    <p:sldId id="519" r:id="rId25"/>
    <p:sldId id="521" r:id="rId26"/>
    <p:sldId id="520" r:id="rId27"/>
    <p:sldId id="524" r:id="rId28"/>
    <p:sldId id="525" r:id="rId29"/>
    <p:sldId id="528" r:id="rId30"/>
    <p:sldId id="527" r:id="rId31"/>
    <p:sldId id="526" r:id="rId32"/>
    <p:sldId id="529" r:id="rId33"/>
    <p:sldId id="530" r:id="rId34"/>
    <p:sldId id="537" r:id="rId35"/>
    <p:sldId id="538" r:id="rId36"/>
    <p:sldId id="539" r:id="rId37"/>
    <p:sldId id="540" r:id="rId38"/>
    <p:sldId id="542" r:id="rId39"/>
    <p:sldId id="552" r:id="rId40"/>
    <p:sldId id="553" r:id="rId41"/>
    <p:sldId id="554"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8D3F"/>
    <a:srgbClr val="FF3300"/>
    <a:srgbClr val="009999"/>
    <a:srgbClr val="FF6600"/>
    <a:srgbClr val="9DCB0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357" autoAdjust="0"/>
    <p:restoredTop sz="95332" autoAdjust="0"/>
  </p:normalViewPr>
  <p:slideViewPr>
    <p:cSldViewPr snapToGrid="0">
      <p:cViewPr varScale="1">
        <p:scale>
          <a:sx n="108" d="100"/>
          <a:sy n="108" d="100"/>
        </p:scale>
        <p:origin x="384" y="10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Ex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oleObject" Target="file:///H:\GPMA\annual%20report%202017%202021\stat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76695452495821"/>
          <c:y val="6.0812519787681492E-2"/>
          <c:w val="0.83802498817918436"/>
          <c:h val="0.79293365785253866"/>
        </c:manualLayout>
      </c:layout>
      <c:bar3DChart>
        <c:barDir val="col"/>
        <c:grouping val="stacked"/>
        <c:varyColors val="0"/>
        <c:ser>
          <c:idx val="0"/>
          <c:order val="0"/>
          <c:tx>
            <c:strRef>
              <c:f>Sheet2!$A$3</c:f>
              <c:strCache>
                <c:ptCount val="1"/>
                <c:pt idx="0">
                  <c:v>Athens</c:v>
                </c:pt>
              </c:strCache>
            </c:strRef>
          </c:tx>
          <c:spPr>
            <a:gradFill>
              <a:gsLst>
                <a:gs pos="100000">
                  <a:schemeClr val="accent1">
                    <a:alpha val="0"/>
                  </a:schemeClr>
                </a:gs>
                <a:gs pos="50000">
                  <a:schemeClr val="accent1"/>
                </a:gs>
              </a:gsLst>
              <a:lin ang="5400000" scaled="0"/>
            </a:gra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Bodoni MT" panose="02070603080606020203" pitchFamily="18" charset="0"/>
                    <a:ea typeface="+mn-ea"/>
                    <a:cs typeface="+mn-cs"/>
                  </a:defRPr>
                </a:pPr>
                <a:endParaRPr lang="el-G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Sheet2!$B$2:$G$2</c:f>
              <c:numCache>
                <c:formatCode>General</c:formatCode>
                <c:ptCount val="6"/>
                <c:pt idx="0">
                  <c:v>2017</c:v>
                </c:pt>
                <c:pt idx="1">
                  <c:v>2018</c:v>
                </c:pt>
                <c:pt idx="2">
                  <c:v>2019</c:v>
                </c:pt>
                <c:pt idx="3">
                  <c:v>2020</c:v>
                </c:pt>
                <c:pt idx="4">
                  <c:v>2021</c:v>
                </c:pt>
                <c:pt idx="5">
                  <c:v>2022</c:v>
                </c:pt>
              </c:numCache>
            </c:numRef>
          </c:cat>
          <c:val>
            <c:numRef>
              <c:f>Sheet2!$B$3:$G$3</c:f>
              <c:numCache>
                <c:formatCode>General</c:formatCode>
                <c:ptCount val="6"/>
                <c:pt idx="0">
                  <c:v>758</c:v>
                </c:pt>
                <c:pt idx="1">
                  <c:v>841</c:v>
                </c:pt>
                <c:pt idx="2">
                  <c:v>948</c:v>
                </c:pt>
                <c:pt idx="3">
                  <c:v>975</c:v>
                </c:pt>
                <c:pt idx="4">
                  <c:v>1050</c:v>
                </c:pt>
                <c:pt idx="5">
                  <c:v>1119</c:v>
                </c:pt>
              </c:numCache>
            </c:numRef>
          </c:val>
          <c:extLst>
            <c:ext xmlns:c16="http://schemas.microsoft.com/office/drawing/2014/chart" uri="{C3380CC4-5D6E-409C-BE32-E72D297353CC}">
              <c16:uniqueId val="{00000000-0EBD-42A9-AE7C-9855111C7E08}"/>
            </c:ext>
          </c:extLst>
        </c:ser>
        <c:ser>
          <c:idx val="1"/>
          <c:order val="1"/>
          <c:tx>
            <c:strRef>
              <c:f>Sheet2!$A$4</c:f>
              <c:strCache>
                <c:ptCount val="1"/>
                <c:pt idx="0">
                  <c:v>North Greece</c:v>
                </c:pt>
              </c:strCache>
            </c:strRef>
          </c:tx>
          <c:spPr>
            <a:solidFill>
              <a:schemeClr val="tx2"/>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l-G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val>
            <c:numRef>
              <c:f>Sheet2!$B$4:$G$4</c:f>
              <c:numCache>
                <c:formatCode>General</c:formatCode>
                <c:ptCount val="6"/>
                <c:pt idx="0">
                  <c:v>73</c:v>
                </c:pt>
                <c:pt idx="1">
                  <c:v>96</c:v>
                </c:pt>
                <c:pt idx="2">
                  <c:v>119</c:v>
                </c:pt>
                <c:pt idx="3">
                  <c:v>123</c:v>
                </c:pt>
                <c:pt idx="4">
                  <c:v>166</c:v>
                </c:pt>
                <c:pt idx="5">
                  <c:v>197</c:v>
                </c:pt>
              </c:numCache>
            </c:numRef>
          </c:val>
          <c:extLst>
            <c:ext xmlns:c16="http://schemas.microsoft.com/office/drawing/2014/chart" uri="{C3380CC4-5D6E-409C-BE32-E72D297353CC}">
              <c16:uniqueId val="{00000001-0EBD-42A9-AE7C-9855111C7E08}"/>
            </c:ext>
          </c:extLst>
        </c:ser>
        <c:dLbls>
          <c:showLegendKey val="0"/>
          <c:showVal val="1"/>
          <c:showCatName val="0"/>
          <c:showSerName val="0"/>
          <c:showPercent val="0"/>
          <c:showBubbleSize val="0"/>
        </c:dLbls>
        <c:gapWidth val="150"/>
        <c:gapDepth val="0"/>
        <c:shape val="box"/>
        <c:axId val="1247151135"/>
        <c:axId val="1322619279"/>
        <c:axId val="0"/>
      </c:bar3DChart>
      <c:catAx>
        <c:axId val="1247151135"/>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l-GR"/>
          </a:p>
        </c:txPr>
        <c:crossAx val="1322619279"/>
        <c:crosses val="autoZero"/>
        <c:auto val="1"/>
        <c:lblAlgn val="ctr"/>
        <c:lblOffset val="100"/>
        <c:noMultiLvlLbl val="0"/>
      </c:catAx>
      <c:valAx>
        <c:axId val="1322619279"/>
        <c:scaling>
          <c:orientation val="minMax"/>
        </c:scaling>
        <c:delete val="1"/>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crossAx val="1247151135"/>
        <c:crosses val="autoZero"/>
        <c:crossBetween val="between"/>
      </c:valAx>
      <c:dTable>
        <c:showHorzBorder val="1"/>
        <c:showVertBorder val="1"/>
        <c:showOutline val="1"/>
        <c:showKeys val="1"/>
        <c:spPr>
          <a:noFill/>
          <a:ln w="9525">
            <a:solidFill>
              <a:schemeClr val="tx1">
                <a:lumMod val="15000"/>
                <a:lumOff val="85000"/>
              </a:schemeClr>
            </a:solidFill>
          </a:ln>
          <a:effectLst/>
        </c:spPr>
        <c:txPr>
          <a:bodyPr rot="0" spcFirstLastPara="1" vertOverflow="ellipsis" vert="horz" wrap="square" anchor="ctr" anchorCtr="1"/>
          <a:lstStyle/>
          <a:p>
            <a:pPr rtl="0">
              <a:defRPr sz="1400" b="1" i="0" u="none" strike="noStrike" kern="1200" baseline="0">
                <a:solidFill>
                  <a:schemeClr val="tx1">
                    <a:lumMod val="65000"/>
                    <a:lumOff val="35000"/>
                  </a:schemeClr>
                </a:solidFill>
                <a:latin typeface="Bodoni MT" panose="02070603080606020203" pitchFamily="18" charset="0"/>
                <a:ea typeface="+mn-ea"/>
                <a:cs typeface="+mn-cs"/>
              </a:defRPr>
            </a:pPr>
            <a:endParaRPr lang="el-GR"/>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l-GR"/>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Sheet2!$A$12:$A$17</cx:f>
        <cx:lvl ptCount="6">
          <cx:pt idx="0">2017</cx:pt>
          <cx:pt idx="1">2018</cx:pt>
          <cx:pt idx="2">2019</cx:pt>
          <cx:pt idx="3">2020</cx:pt>
          <cx:pt idx="4">2021</cx:pt>
          <cx:pt idx="5">2022</cx:pt>
        </cx:lvl>
      </cx:strDim>
      <cx:numDim type="val">
        <cx:f>Sheet2!$B$12:$B$17</cx:f>
        <cx:lvl ptCount="6" formatCode="_-* #,##0_-;\-* #,##0_-;_-* &quot;-&quot;??_-;_-@_-">
          <cx:pt idx="0">56470</cx:pt>
          <cx:pt idx="1">77468</cx:pt>
          <cx:pt idx="2">85000</cx:pt>
          <cx:pt idx="3">112759</cx:pt>
          <cx:pt idx="4">106941</cx:pt>
          <cx:pt idx="5">109000</cx:pt>
        </cx:lvl>
      </cx:numDim>
    </cx:data>
  </cx:chartData>
  <cx:chart>
    <cx:title pos="t" align="ctr" overlay="0">
      <cx:tx>
        <cx:txData>
          <cx:v>NET VALUE</cx:v>
        </cx:txData>
      </cx:tx>
      <cx:txPr>
        <a:bodyPr spcFirstLastPara="1" vertOverflow="ellipsis" horzOverflow="overflow" wrap="square" lIns="0" tIns="0" rIns="0" bIns="0" anchor="ctr" anchorCtr="1"/>
        <a:lstStyle/>
        <a:p>
          <a:pPr algn="ctr" rtl="0">
            <a:defRPr/>
          </a:pPr>
          <a:r>
            <a:rPr lang="en-US" sz="1800" b="1" i="0" u="none" strike="noStrike" cap="all" spc="150" baseline="0" dirty="0">
              <a:solidFill>
                <a:schemeClr val="bg1"/>
              </a:solidFill>
              <a:latin typeface="Calibri" panose="020F0502020204030204"/>
            </a:rPr>
            <a:t>NET VALUE</a:t>
          </a:r>
        </a:p>
      </cx:txPr>
    </cx:title>
    <cx:plotArea>
      <cx:plotAreaRegion>
        <cx:series layoutId="waterfall" uniqueId="{FA105C56-D508-4827-835B-455844108442}" formatIdx="1">
          <cx:tx>
            <cx:txData>
              <cx:f>Sheet2!$B$11</cx:f>
              <cx:v>Net Value</cx:v>
            </cx:txData>
          </cx:tx>
          <cx:dataLabels pos="outEnd">
            <cx:txPr>
              <a:bodyPr spcFirstLastPara="1" vertOverflow="ellipsis" horzOverflow="overflow" wrap="square" lIns="0" tIns="0" rIns="0" bIns="0" anchor="ctr" anchorCtr="1"/>
              <a:lstStyle/>
              <a:p>
                <a:pPr algn="ctr" rtl="0">
                  <a:defRPr sz="1400">
                    <a:solidFill>
                      <a:schemeClr val="bg1"/>
                    </a:solidFill>
                    <a:latin typeface="Bodoni MT" panose="02070603080606020203" pitchFamily="18" charset="0"/>
                    <a:ea typeface="Bodoni MT" panose="02070603080606020203" pitchFamily="18" charset="0"/>
                    <a:cs typeface="Bodoni MT" panose="02070603080606020203" pitchFamily="18" charset="0"/>
                  </a:defRPr>
                </a:pPr>
                <a:endParaRPr lang="en-US" sz="1400" b="0" i="0" u="none" strike="noStrike" baseline="0">
                  <a:solidFill>
                    <a:schemeClr val="bg1"/>
                  </a:solidFill>
                  <a:latin typeface="Bodoni MT" panose="02070603080606020203" pitchFamily="18" charset="0"/>
                </a:endParaRPr>
              </a:p>
            </cx:txPr>
            <cx:visibility seriesName="0" categoryName="0" value="1"/>
          </cx:dataLabels>
          <cx:dataId val="0"/>
          <cx:layoutPr>
            <cx:subtotals/>
          </cx:layoutPr>
        </cx:series>
      </cx:plotAreaRegion>
      <cx:axis id="0">
        <cx:catScaling gapWidth="0.5"/>
        <cx:title>
          <cx:tx>
            <cx:txData>
              <cx:v>YEAR </cx:v>
            </cx:txData>
          </cx:tx>
          <cx:txPr>
            <a:bodyPr spcFirstLastPara="1" vertOverflow="ellipsis" horzOverflow="overflow" wrap="square" lIns="0" tIns="0" rIns="0" bIns="0" anchor="ctr" anchorCtr="1"/>
            <a:lstStyle/>
            <a:p>
              <a:pPr algn="ctr" rtl="0">
                <a:defRPr/>
              </a:pPr>
              <a:r>
                <a:rPr lang="en-US" sz="900" b="1" i="0" u="none" strike="noStrike" baseline="0">
                  <a:solidFill>
                    <a:sysClr val="windowText" lastClr="000000">
                      <a:lumMod val="65000"/>
                      <a:lumOff val="35000"/>
                    </a:sysClr>
                  </a:solidFill>
                  <a:latin typeface="Calibri" panose="020F0502020204030204"/>
                </a:rPr>
                <a:t>YEAR </a:t>
              </a:r>
            </a:p>
          </cx:txPr>
        </cx:title>
        <cx:tickLabels/>
        <cx:txPr>
          <a:bodyPr spcFirstLastPara="1" vertOverflow="ellipsis" horzOverflow="overflow" wrap="square" lIns="0" tIns="0" rIns="0" bIns="0" anchor="ctr" anchorCtr="1"/>
          <a:lstStyle/>
          <a:p>
            <a:pPr algn="ctr" rtl="0">
              <a:defRPr sz="1800" b="1">
                <a:solidFill>
                  <a:schemeClr val="bg1"/>
                </a:solidFill>
                <a:latin typeface="Bodoni MT" panose="02070603080606020203" pitchFamily="18" charset="0"/>
                <a:ea typeface="Bodoni MT" panose="02070603080606020203" pitchFamily="18" charset="0"/>
                <a:cs typeface="Bodoni MT" panose="02070603080606020203" pitchFamily="18" charset="0"/>
              </a:defRPr>
            </a:pPr>
            <a:endParaRPr lang="en-US" sz="1800" b="1" i="0" u="none" strike="noStrike" baseline="0">
              <a:solidFill>
                <a:schemeClr val="bg1"/>
              </a:solidFill>
              <a:latin typeface="Bodoni MT" panose="02070603080606020203" pitchFamily="18" charset="0"/>
            </a:endParaRPr>
          </a:p>
        </cx:txPr>
      </cx:axis>
      <cx:axis id="1" hidden="1">
        <cx:valScaling/>
        <cx:tickLabels/>
        <cx:txPr>
          <a:bodyPr spcFirstLastPara="1" vertOverflow="ellipsis" horzOverflow="overflow" wrap="square" lIns="0" tIns="0" rIns="0" bIns="0" anchor="ctr" anchorCtr="1"/>
          <a:lstStyle/>
          <a:p>
            <a:pPr algn="ctr" rtl="0">
              <a:defRPr>
                <a:latin typeface="Bodoni MT" panose="02070603080606020203" pitchFamily="18" charset="0"/>
                <a:ea typeface="Bodoni MT" panose="02070603080606020203" pitchFamily="18" charset="0"/>
                <a:cs typeface="Bodoni MT" panose="02070603080606020203" pitchFamily="18" charset="0"/>
              </a:defRPr>
            </a:pPr>
            <a:endParaRPr lang="en-US" sz="900" b="0" i="0" u="none" strike="noStrike" baseline="0">
              <a:solidFill>
                <a:sysClr val="windowText" lastClr="000000">
                  <a:lumMod val="65000"/>
                  <a:lumOff val="35000"/>
                </a:sysClr>
              </a:solidFill>
              <a:latin typeface="Bodoni MT" panose="02070603080606020203" pitchFamily="18" charset="0"/>
            </a:endParaRPr>
          </a:p>
        </cx:txPr>
      </cx:axis>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96">
  <cs:axisTitle>
    <cs:lnRef idx="0"/>
    <cs:fillRef idx="0"/>
    <cs:effectRef idx="0"/>
    <cs:fontRef idx="minor">
      <a:schemeClr val="tx1">
        <a:lumMod val="65000"/>
        <a:lumOff val="35000"/>
      </a:schemeClr>
    </cs:fontRef>
    <cs:defRPr sz="900" b="1"/>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9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cs:chartArea>
  <cs:dataLabel>
    <cs:lnRef idx="0"/>
    <cs:fillRef idx="0"/>
    <cs:effectRef idx="0"/>
    <cs:fontRef idx="minor">
      <a:schemeClr val="tx1">
        <a:lumMod val="75000"/>
        <a:lumOff val="2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solidFill>
        <a:schemeClr val="phClr"/>
      </a:solid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25000"/>
            <a:lumOff val="75000"/>
          </a:schemeClr>
        </a:solidFill>
      </a:ln>
    </cs:spPr>
    <cs:defRPr sz="9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25000"/>
            <a:lumOff val="75000"/>
          </a:schemeClr>
        </a:solidFill>
      </a:ln>
    </cs:spPr>
  </cs:gridlineMajor>
  <cs:gridlineMinor>
    <cs:lnRef idx="0"/>
    <cs:fillRef idx="0"/>
    <cs:effectRef idx="0"/>
    <cs:fontRef idx="minor">
      <a:schemeClr val="dk1"/>
    </cs:fontRef>
    <cs:spPr>
      <a:ln>
        <a:solidFill>
          <a:schemeClr val="tx1">
            <a:lumMod val="25000"/>
            <a:lumOff val="75000"/>
            <a:lumOff val="10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900"/>
  </cs:seriesAxis>
  <cs:seriesLine>
    <cs:lnRef idx="0"/>
    <cs:fillRef idx="0"/>
    <cs:effectRef idx="0"/>
    <cs:fontRef idx="minor">
      <a:schemeClr val="dk1"/>
    </cs:fontRef>
    <cs:spPr>
      <a:ln w="9525" cap="flat">
        <a:solidFill>
          <a:srgbClr val="D9D9D9"/>
        </a:solidFill>
        <a:round/>
      </a:ln>
    </cs:spPr>
  </cs:seriesLine>
  <cs:title>
    <cs:lnRef idx="0"/>
    <cs:fillRef idx="0"/>
    <cs:effectRef idx="0"/>
    <cs:fontRef idx="minor">
      <a:schemeClr val="tx1">
        <a:lumMod val="50000"/>
        <a:lumOff val="50000"/>
      </a:schemeClr>
    </cs:fontRef>
    <cs:defRPr sz="1800" b="1" cap="all" spc="15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93">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tx1"/>
    </cs:fontRef>
    <cs:spPr>
      <a:gradFill>
        <a:gsLst>
          <a:gs pos="100000">
            <a:schemeClr val="phClr">
              <a:alpha val="0"/>
            </a:schemeClr>
          </a:gs>
          <a:gs pos="50000">
            <a:schemeClr val="phClr"/>
          </a:gs>
        </a:gsLst>
        <a:lin ang="5400000" scaled="0"/>
      </a:gradFill>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tx1"/>
    </cs:fontRef>
    <cs:spPr>
      <a:ln w="9525" cap="flat" cmpd="sng" algn="ctr">
        <a:solidFill>
          <a:schemeClr val="tx1">
            <a:lumMod val="5000"/>
            <a:lumOff val="9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18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26CC005-88FA-486A-9966-A65BE293150A}" type="datetimeFigureOut">
              <a:rPr lang="en-US" smtClean="0"/>
              <a:t>2/8/2024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692F229-F210-4610-A56E-CE364E0F531A}" type="slidenum">
              <a:rPr lang="en-US" smtClean="0"/>
              <a:t>‹#›</a:t>
            </a:fld>
            <a:endParaRPr lang="en-US"/>
          </a:p>
        </p:txBody>
      </p:sp>
    </p:spTree>
    <p:extLst>
      <p:ext uri="{BB962C8B-B14F-4D97-AF65-F5344CB8AC3E}">
        <p14:creationId xmlns:p14="http://schemas.microsoft.com/office/powerpoint/2010/main" val="27020572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l-GR" dirty="0"/>
          </a:p>
        </p:txBody>
      </p:sp>
      <p:sp>
        <p:nvSpPr>
          <p:cNvPr id="4" name="Slide Number Placeholder 3"/>
          <p:cNvSpPr>
            <a:spLocks noGrp="1"/>
          </p:cNvSpPr>
          <p:nvPr>
            <p:ph type="sldNum" sz="quarter" idx="10"/>
          </p:nvPr>
        </p:nvSpPr>
        <p:spPr/>
        <p:txBody>
          <a:bodyPr/>
          <a:lstStyle/>
          <a:p>
            <a:fld id="{9692F229-F210-4610-A56E-CE364E0F531A}" type="slidenum">
              <a:rPr lang="en-US" smtClean="0"/>
              <a:t>1</a:t>
            </a:fld>
            <a:endParaRPr lang="en-US"/>
          </a:p>
        </p:txBody>
      </p:sp>
    </p:spTree>
    <p:extLst>
      <p:ext uri="{BB962C8B-B14F-4D97-AF65-F5344CB8AC3E}">
        <p14:creationId xmlns:p14="http://schemas.microsoft.com/office/powerpoint/2010/main" val="32301690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692F229-F210-4610-A56E-CE364E0F531A}" type="slidenum">
              <a:rPr lang="en-US" smtClean="0"/>
              <a:t>4</a:t>
            </a:fld>
            <a:endParaRPr lang="en-US"/>
          </a:p>
        </p:txBody>
      </p:sp>
    </p:spTree>
    <p:extLst>
      <p:ext uri="{BB962C8B-B14F-4D97-AF65-F5344CB8AC3E}">
        <p14:creationId xmlns:p14="http://schemas.microsoft.com/office/powerpoint/2010/main" val="25570040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A2D21D1-52E2-420B-B491-CFF6D7BB79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03715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l-GR"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F09F985-056F-4A1E-B6D8-BAC6184D5C90}" type="slidenum">
              <a:rPr kumimoji="0" lang="el-G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l-G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8503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BCA8A3-87DE-4B71-908F-26C565870C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65704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l-GR" dirty="0"/>
          </a:p>
        </p:txBody>
      </p:sp>
      <p:sp>
        <p:nvSpPr>
          <p:cNvPr id="4" name="Slide Number Placeholder 3"/>
          <p:cNvSpPr>
            <a:spLocks noGrp="1"/>
          </p:cNvSpPr>
          <p:nvPr>
            <p:ph type="sldNum" sz="quarter" idx="10"/>
          </p:nvPr>
        </p:nvSpPr>
        <p:spPr/>
        <p:txBody>
          <a:bodyPr/>
          <a:lstStyle/>
          <a:p>
            <a:fld id="{9692F229-F210-4610-A56E-CE364E0F531A}" type="slidenum">
              <a:rPr lang="en-US" smtClean="0"/>
              <a:t>40</a:t>
            </a:fld>
            <a:endParaRPr lang="en-US"/>
          </a:p>
        </p:txBody>
      </p:sp>
    </p:spTree>
    <p:extLst>
      <p:ext uri="{BB962C8B-B14F-4D97-AF65-F5344CB8AC3E}">
        <p14:creationId xmlns:p14="http://schemas.microsoft.com/office/powerpoint/2010/main" val="30158769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ACE25509-2CD9-4502-A04F-63872BF068F0}" type="datetimeFigureOut">
              <a:rPr lang="en-US" smtClean="0"/>
              <a:t>2/8/2024</a:t>
            </a:fld>
            <a:endParaRPr lang="en-US"/>
          </a:p>
        </p:txBody>
      </p:sp>
      <p:sp>
        <p:nvSpPr>
          <p:cNvPr id="6" name="Slide Number Placeholder 5"/>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6683395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CE25509-2CD9-4502-A04F-63872BF068F0}" type="datetimeFigureOut">
              <a:rPr lang="en-US" smtClean="0"/>
              <a:t>2/8/2024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10513532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CE25509-2CD9-4502-A04F-63872BF068F0}" type="datetimeFigureOut">
              <a:rPr lang="en-US" smtClean="0"/>
              <a:t>2/8/2024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5857806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7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7691120" y="556418"/>
            <a:ext cx="4081780" cy="1325563"/>
          </a:xfrm>
        </p:spPr>
        <p:txBody>
          <a:bodyPr>
            <a:noAutofit/>
          </a:bodyPr>
          <a:lstStyle>
            <a:lvl1pPr algn="ctr">
              <a:defRPr sz="4400" b="0">
                <a:solidFill>
                  <a:schemeClr val="accent1"/>
                </a:solidFill>
              </a:defRPr>
            </a:lvl1pPr>
          </a:lstStyle>
          <a:p>
            <a:r>
              <a:rPr lang="en-US" dirty="0"/>
              <a:t>Click to edit Master title style</a:t>
            </a:r>
          </a:p>
        </p:txBody>
      </p:sp>
      <p:sp>
        <p:nvSpPr>
          <p:cNvPr id="4" name="Picture Placeholder 3">
            <a:extLst>
              <a:ext uri="{FF2B5EF4-FFF2-40B4-BE49-F238E27FC236}">
                <a16:creationId xmlns:a16="http://schemas.microsoft.com/office/drawing/2014/main" id="{8231F00A-0AC2-4224-951E-83497523FFC0}"/>
              </a:ext>
            </a:extLst>
          </p:cNvPr>
          <p:cNvSpPr>
            <a:spLocks noGrp="1"/>
          </p:cNvSpPr>
          <p:nvPr>
            <p:ph type="pic" sz="quarter" idx="12" hasCustomPrompt="1"/>
          </p:nvPr>
        </p:nvSpPr>
        <p:spPr>
          <a:xfrm>
            <a:off x="-1" y="-1"/>
            <a:ext cx="4641449" cy="6857999"/>
          </a:xfrm>
          <a:custGeom>
            <a:avLst/>
            <a:gdLst>
              <a:gd name="connsiteX0" fmla="*/ 0 w 7048498"/>
              <a:gd name="connsiteY0" fmla="*/ 0 h 5412660"/>
              <a:gd name="connsiteX1" fmla="*/ 6146370 w 7048498"/>
              <a:gd name="connsiteY1" fmla="*/ 0 h 5412660"/>
              <a:gd name="connsiteX2" fmla="*/ 7048498 w 7048498"/>
              <a:gd name="connsiteY2" fmla="*/ 902128 h 5412660"/>
              <a:gd name="connsiteX3" fmla="*/ 7048498 w 7048498"/>
              <a:gd name="connsiteY3" fmla="*/ 5412660 h 5412660"/>
              <a:gd name="connsiteX4" fmla="*/ 0 w 7048498"/>
              <a:gd name="connsiteY4" fmla="*/ 5412660 h 5412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498" h="5412660">
                <a:moveTo>
                  <a:pt x="0" y="0"/>
                </a:moveTo>
                <a:lnTo>
                  <a:pt x="6146370" y="0"/>
                </a:lnTo>
                <a:cubicBezTo>
                  <a:pt x="6644602" y="0"/>
                  <a:pt x="7048498" y="403896"/>
                  <a:pt x="7048498" y="902128"/>
                </a:cubicBezTo>
                <a:lnTo>
                  <a:pt x="7048498" y="5412660"/>
                </a:lnTo>
                <a:lnTo>
                  <a:pt x="0" y="5412660"/>
                </a:lnTo>
                <a:close/>
              </a:path>
            </a:pathLst>
          </a:custGeom>
          <a:solidFill>
            <a:schemeClr val="bg1">
              <a:lumMod val="85000"/>
              <a:alpha val="30000"/>
            </a:schemeClr>
          </a:solidFill>
        </p:spPr>
        <p:txBody>
          <a:bodyPr wrap="square" anchor="ctr">
            <a:noAutofit/>
          </a:bodyPr>
          <a:lstStyle>
            <a:lvl1pPr marL="0" indent="0" algn="ctr">
              <a:buNone/>
              <a:defRPr sz="1400" b="1">
                <a:solidFill>
                  <a:schemeClr val="bg1">
                    <a:lumMod val="85000"/>
                  </a:schemeClr>
                </a:solidFill>
              </a:defRPr>
            </a:lvl1pPr>
          </a:lstStyle>
          <a:p>
            <a:r>
              <a:rPr lang="id-ID" dirty="0"/>
              <a:t>IMAGE PLACEHOLDER</a:t>
            </a:r>
            <a:endParaRPr lang="en-US" dirty="0"/>
          </a:p>
        </p:txBody>
      </p:sp>
    </p:spTree>
    <p:extLst>
      <p:ext uri="{BB962C8B-B14F-4D97-AF65-F5344CB8AC3E}">
        <p14:creationId xmlns:p14="http://schemas.microsoft.com/office/powerpoint/2010/main" val="5313535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6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419100" y="365125"/>
            <a:ext cx="7170420" cy="1325563"/>
          </a:xfrm>
        </p:spPr>
        <p:txBody>
          <a:bodyPr>
            <a:normAutofit/>
          </a:bodyPr>
          <a:lstStyle>
            <a:lvl1pPr algn="l">
              <a:defRPr sz="4400" b="0">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9923873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54955" y="1447800"/>
            <a:ext cx="8825658" cy="3329581"/>
          </a:xfrm>
        </p:spPr>
        <p:txBody>
          <a:bodyPr anchor="b"/>
          <a:lstStyle>
            <a:lvl1pPr>
              <a:defRPr sz="7200"/>
            </a:lvl1pPr>
          </a:lstStyle>
          <a:p>
            <a:r>
              <a:rPr lang="en-US"/>
              <a:t>Click to edit Master title style</a:t>
            </a:r>
            <a:endParaRPr lang="en-US" dirty="0"/>
          </a:p>
        </p:txBody>
      </p:sp>
      <p:sp>
        <p:nvSpPr>
          <p:cNvPr id="3" name="Subtitle 2"/>
          <p:cNvSpPr>
            <a:spLocks noGrp="1"/>
          </p:cNvSpPr>
          <p:nvPr>
            <p:ph type="subTitle" idx="1"/>
          </p:nvPr>
        </p:nvSpPr>
        <p:spPr>
          <a:xfrm>
            <a:off x="1154955" y="4777380"/>
            <a:ext cx="8825658" cy="861420"/>
          </a:xfrm>
        </p:spPr>
        <p:txBody>
          <a:bodyPr anchor="t"/>
          <a:lstStyle>
            <a:lvl1pPr marL="0" indent="0" algn="l">
              <a:buNone/>
              <a:defRPr cap="all">
                <a:solidFill>
                  <a:schemeClr val="bg2">
                    <a:lumMod val="40000"/>
                    <a:lumOff val="6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18033076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27462220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4956" y="2861733"/>
            <a:ext cx="8825657" cy="1915647"/>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1154955" y="4777381"/>
            <a:ext cx="8825658" cy="860400"/>
          </a:xfrm>
        </p:spPr>
        <p:txBody>
          <a:bodyPr anchor="t"/>
          <a:lstStyle>
            <a:lvl1pPr marL="0" indent="0" algn="l">
              <a:buNone/>
              <a:defRPr sz="2000" cap="all">
                <a:solidFill>
                  <a:schemeClr val="bg2">
                    <a:lumMod val="40000"/>
                    <a:lumOff val="6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796027F-7875-4030-9381-8BD8C4F21935}"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1708266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103312" y="2060575"/>
            <a:ext cx="4396339" cy="4195763"/>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654493" y="2056092"/>
            <a:ext cx="4396341" cy="4200245"/>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dirty="0"/>
              <a:t>2/8/2024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8142065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1103313" y="1905000"/>
            <a:ext cx="4396338"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103312" y="2514600"/>
            <a:ext cx="4396339" cy="3741738"/>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654495" y="1905000"/>
            <a:ext cx="4396339"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654495" y="2514600"/>
            <a:ext cx="4396339" cy="3741738"/>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dirty="0"/>
              <a:t>2/8/2024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31135626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7" name="Date Placeholder 2"/>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3"/>
          <p:cNvSpPr>
            <a:spLocks noGrp="1"/>
          </p:cNvSpPr>
          <p:nvPr>
            <p:ph type="ftr" sz="quarter" idx="11"/>
          </p:nvPr>
        </p:nvSpPr>
        <p:spPr/>
        <p:txBody>
          <a:bodyPr/>
          <a:lstStyle/>
          <a:p>
            <a:endParaRPr lang="en-US" dirty="0"/>
          </a:p>
        </p:txBody>
      </p:sp>
      <p:sp>
        <p:nvSpPr>
          <p:cNvPr id="6" name="Slide Number Placeholder 4"/>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31747955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CE25509-2CD9-4502-A04F-63872BF068F0}" type="datetimeFigureOut">
              <a:rPr lang="en-US" smtClean="0"/>
              <a:t>2/8/2024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28971421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2"/>
          <p:cNvSpPr>
            <a:spLocks noGrp="1"/>
          </p:cNvSpPr>
          <p:nvPr>
            <p:ph type="ftr" sz="quarter" idx="11"/>
          </p:nvPr>
        </p:nvSpPr>
        <p:spPr/>
        <p:txBody>
          <a:bodyPr/>
          <a:lstStyle/>
          <a:p>
            <a:endParaRPr lang="en-US" dirty="0"/>
          </a:p>
        </p:txBody>
      </p:sp>
      <p:sp>
        <p:nvSpPr>
          <p:cNvPr id="6" name="Slide Number Placeholder 3"/>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21121719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3" y="1447800"/>
            <a:ext cx="3401064" cy="1447800"/>
          </a:xfrm>
        </p:spPr>
        <p:txBody>
          <a:bodyPr anchor="b"/>
          <a:lstStyle>
            <a:lvl1pPr algn="l">
              <a:defRPr sz="2400" b="0"/>
            </a:lvl1pPr>
          </a:lstStyle>
          <a:p>
            <a:r>
              <a:rPr lang="en-US"/>
              <a:t>Click to edit Master title style</a:t>
            </a:r>
            <a:endParaRPr lang="en-US" dirty="0"/>
          </a:p>
        </p:txBody>
      </p:sp>
      <p:sp>
        <p:nvSpPr>
          <p:cNvPr id="3" name="Content Placeholder 2"/>
          <p:cNvSpPr>
            <a:spLocks noGrp="1"/>
          </p:cNvSpPr>
          <p:nvPr>
            <p:ph idx="1"/>
          </p:nvPr>
        </p:nvSpPr>
        <p:spPr>
          <a:xfrm>
            <a:off x="4784616" y="1447800"/>
            <a:ext cx="5195997" cy="4572000"/>
          </a:xfrm>
        </p:spPr>
        <p:txBody>
          <a:bodyPr anchor="ct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154953" y="3129280"/>
            <a:ext cx="3401063" cy="289559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Date Placeholder 4"/>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5"/>
          <p:cNvSpPr>
            <a:spLocks noGrp="1"/>
          </p:cNvSpPr>
          <p:nvPr>
            <p:ph type="ftr" sz="quarter" idx="11"/>
          </p:nvPr>
        </p:nvSpPr>
        <p:spPr/>
        <p:txBody>
          <a:bodyPr/>
          <a:lstStyle/>
          <a:p>
            <a:endParaRPr lang="en-US" dirty="0"/>
          </a:p>
        </p:txBody>
      </p:sp>
      <p:sp>
        <p:nvSpPr>
          <p:cNvPr id="6" name="Slide Number Placeholder 6"/>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10912433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3907" y="1854192"/>
            <a:ext cx="5092906" cy="1574808"/>
          </a:xfrm>
        </p:spPr>
        <p:txBody>
          <a:bodyPr anchor="b">
            <a:normAutofit/>
          </a:bodyPr>
          <a:lstStyle>
            <a:lvl1pPr algn="l">
              <a:defRPr sz="36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949546" y="1143000"/>
            <a:ext cx="3200400"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154954" y="3657600"/>
            <a:ext cx="5084979" cy="1371600"/>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dirty="0"/>
              <a:t>2/8/2024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35998176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6" y="4800587"/>
            <a:ext cx="882565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54955" y="685800"/>
            <a:ext cx="8825658" cy="3640666"/>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154956" y="5367325"/>
            <a:ext cx="8825656"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dirty="0"/>
              <a:t>2/8/2024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40940881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8825659" cy="1981200"/>
          </a:xfrm>
        </p:spPr>
        <p:txBody>
          <a:bodyPr/>
          <a:lstStyle>
            <a:lvl1pPr>
              <a:defRPr sz="4800"/>
            </a:lvl1pPr>
          </a:lstStyle>
          <a:p>
            <a:r>
              <a:rPr lang="en-US"/>
              <a:t>Click to edit Master title style</a:t>
            </a:r>
            <a:endParaRPr lang="en-US" dirty="0"/>
          </a:p>
        </p:txBody>
      </p:sp>
      <p:sp>
        <p:nvSpPr>
          <p:cNvPr id="8" name="Text Placeholder 3"/>
          <p:cNvSpPr>
            <a:spLocks noGrp="1"/>
          </p:cNvSpPr>
          <p:nvPr>
            <p:ph type="body" sz="half" idx="2"/>
          </p:nvPr>
        </p:nvSpPr>
        <p:spPr>
          <a:xfrm>
            <a:off x="1154954" y="3657600"/>
            <a:ext cx="8825659" cy="2362200"/>
          </a:xfrm>
        </p:spPr>
        <p:txBody>
          <a:bodyPr anchor="ct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4512692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74801" y="1447800"/>
            <a:ext cx="7999315" cy="2323374"/>
          </a:xfrm>
        </p:spPr>
        <p:txBody>
          <a:bodyPr/>
          <a:lstStyle>
            <a:lvl1pPr>
              <a:defRPr sz="4800"/>
            </a:lvl1pPr>
          </a:lstStyle>
          <a:p>
            <a:r>
              <a:rPr lang="en-US"/>
              <a:t>Click to edit Master title style</a:t>
            </a:r>
            <a:endParaRPr lang="en-US" dirty="0"/>
          </a:p>
        </p:txBody>
      </p:sp>
      <p:sp>
        <p:nvSpPr>
          <p:cNvPr id="11" name="Text Placeholder 3"/>
          <p:cNvSpPr>
            <a:spLocks noGrp="1"/>
          </p:cNvSpPr>
          <p:nvPr>
            <p:ph type="body" sz="half" idx="14"/>
          </p:nvPr>
        </p:nvSpPr>
        <p:spPr>
          <a:xfrm>
            <a:off x="1930400" y="3771174"/>
            <a:ext cx="7279649" cy="342174"/>
          </a:xfrm>
        </p:spPr>
        <p:txBody>
          <a:bodyPr vert="horz" lIns="91440" tIns="45720" rIns="91440" bIns="45720" rtlCol="0" anchor="t">
            <a:normAutofit/>
          </a:bodyPr>
          <a:lstStyle>
            <a:lvl1pPr marL="0" indent="0">
              <a:buNone/>
              <a:defRPr lang="en-US" sz="1400" b="0" i="0" kern="1200" cap="small" dirty="0">
                <a:solidFill>
                  <a:schemeClr val="bg2">
                    <a:lumMod val="40000"/>
                    <a:lumOff val="60000"/>
                  </a:schemeClr>
                </a:solidFill>
                <a:latin typeface="+mj-lt"/>
                <a:ea typeface="+mj-ea"/>
                <a:cs typeface="+mj-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lvl="0" indent="0">
              <a:buNone/>
            </a:pPr>
            <a:r>
              <a:rPr lang="en-US"/>
              <a:t>Edit Master text styles</a:t>
            </a:r>
          </a:p>
        </p:txBody>
      </p:sp>
      <p:sp>
        <p:nvSpPr>
          <p:cNvPr id="10" name="Text Placeholder 3"/>
          <p:cNvSpPr>
            <a:spLocks noGrp="1"/>
          </p:cNvSpPr>
          <p:nvPr>
            <p:ph type="body" sz="half" idx="2"/>
          </p:nvPr>
        </p:nvSpPr>
        <p:spPr>
          <a:xfrm>
            <a:off x="1154954" y="4350657"/>
            <a:ext cx="8825659" cy="1676400"/>
          </a:xfrm>
        </p:spPr>
        <p:txBody>
          <a:bodyPr anchor="ct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
        <p:nvSpPr>
          <p:cNvPr id="12" name="TextBox 11"/>
          <p:cNvSpPr txBox="1"/>
          <p:nvPr/>
        </p:nvSpPr>
        <p:spPr>
          <a:xfrm>
            <a:off x="898295" y="971253"/>
            <a:ext cx="801912" cy="1969770"/>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dirty="0"/>
              <a:t>“</a:t>
            </a:r>
          </a:p>
        </p:txBody>
      </p:sp>
      <p:sp>
        <p:nvSpPr>
          <p:cNvPr id="15" name="TextBox 14"/>
          <p:cNvSpPr txBox="1"/>
          <p:nvPr/>
        </p:nvSpPr>
        <p:spPr>
          <a:xfrm>
            <a:off x="9330490" y="2613787"/>
            <a:ext cx="801912" cy="1969770"/>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dirty="0"/>
              <a:t>”</a:t>
            </a:r>
          </a:p>
        </p:txBody>
      </p:sp>
    </p:spTree>
    <p:extLst>
      <p:ext uri="{BB962C8B-B14F-4D97-AF65-F5344CB8AC3E}">
        <p14:creationId xmlns:p14="http://schemas.microsoft.com/office/powerpoint/2010/main" val="39112796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54954" y="3124201"/>
            <a:ext cx="8825660" cy="1653180"/>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1154954" y="4777381"/>
            <a:ext cx="8825659" cy="860400"/>
          </a:xfrm>
        </p:spPr>
        <p:txBody>
          <a:bodyPr anchor="t"/>
          <a:lstStyle>
            <a:lvl1pPr marL="0" indent="0" algn="l">
              <a:buNone/>
              <a:defRPr sz="2000" cap="none">
                <a:solidFill>
                  <a:schemeClr val="bg2">
                    <a:lumMod val="40000"/>
                    <a:lumOff val="6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361481792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200"/>
            </a:lvl1pPr>
          </a:lstStyle>
          <a:p>
            <a:r>
              <a:rPr lang="en-US"/>
              <a:t>Click to edit Master title style</a:t>
            </a:r>
            <a:endParaRPr lang="en-US" dirty="0"/>
          </a:p>
        </p:txBody>
      </p:sp>
      <p:sp>
        <p:nvSpPr>
          <p:cNvPr id="3" name="Text Placeholder 2"/>
          <p:cNvSpPr>
            <a:spLocks noGrp="1"/>
          </p:cNvSpPr>
          <p:nvPr>
            <p:ph type="body" idx="1"/>
          </p:nvPr>
        </p:nvSpPr>
        <p:spPr>
          <a:xfrm>
            <a:off x="632947" y="1981200"/>
            <a:ext cx="2946866"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6" name="Text Placeholder 3"/>
          <p:cNvSpPr>
            <a:spLocks noGrp="1"/>
          </p:cNvSpPr>
          <p:nvPr>
            <p:ph type="body" sz="half" idx="15"/>
          </p:nvPr>
        </p:nvSpPr>
        <p:spPr>
          <a:xfrm>
            <a:off x="652463" y="2667000"/>
            <a:ext cx="2927350" cy="3589338"/>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Text Placeholder 4"/>
          <p:cNvSpPr>
            <a:spLocks noGrp="1"/>
          </p:cNvSpPr>
          <p:nvPr>
            <p:ph type="body" sz="quarter" idx="3"/>
          </p:nvPr>
        </p:nvSpPr>
        <p:spPr>
          <a:xfrm>
            <a:off x="3883659" y="1981200"/>
            <a:ext cx="2936241"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9" name="Text Placeholder 3"/>
          <p:cNvSpPr>
            <a:spLocks noGrp="1"/>
          </p:cNvSpPr>
          <p:nvPr>
            <p:ph type="body" sz="half" idx="16"/>
          </p:nvPr>
        </p:nvSpPr>
        <p:spPr>
          <a:xfrm>
            <a:off x="3873106" y="2667000"/>
            <a:ext cx="2946794" cy="3589338"/>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4" name="Text Placeholder 4"/>
          <p:cNvSpPr>
            <a:spLocks noGrp="1"/>
          </p:cNvSpPr>
          <p:nvPr>
            <p:ph type="body" sz="quarter" idx="13"/>
          </p:nvPr>
        </p:nvSpPr>
        <p:spPr>
          <a:xfrm>
            <a:off x="7124700" y="1981200"/>
            <a:ext cx="2932113"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0" name="Text Placeholder 3"/>
          <p:cNvSpPr>
            <a:spLocks noGrp="1"/>
          </p:cNvSpPr>
          <p:nvPr>
            <p:ph type="body" sz="half" idx="17"/>
          </p:nvPr>
        </p:nvSpPr>
        <p:spPr>
          <a:xfrm>
            <a:off x="7124700" y="2667000"/>
            <a:ext cx="2932113" cy="3589338"/>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cxnSp>
        <p:nvCxnSpPr>
          <p:cNvPr id="17" name="Straight Connector 16"/>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178771623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200"/>
            </a:lvl1pPr>
          </a:lstStyle>
          <a:p>
            <a:r>
              <a:rPr lang="en-US"/>
              <a:t>Click to edit Master title style</a:t>
            </a:r>
            <a:endParaRPr lang="en-US" dirty="0"/>
          </a:p>
        </p:txBody>
      </p:sp>
      <p:sp>
        <p:nvSpPr>
          <p:cNvPr id="3" name="Text Placeholder 2"/>
          <p:cNvSpPr>
            <a:spLocks noGrp="1"/>
          </p:cNvSpPr>
          <p:nvPr>
            <p:ph type="body" idx="1"/>
          </p:nvPr>
        </p:nvSpPr>
        <p:spPr>
          <a:xfrm>
            <a:off x="652463" y="4250949"/>
            <a:ext cx="2940050"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9" name="Picture Placeholder 2"/>
          <p:cNvSpPr>
            <a:spLocks noGrp="1" noChangeAspect="1"/>
          </p:cNvSpPr>
          <p:nvPr>
            <p:ph type="pic" idx="15"/>
          </p:nvPr>
        </p:nvSpPr>
        <p:spPr>
          <a:xfrm>
            <a:off x="652463" y="2209800"/>
            <a:ext cx="2940050"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2" name="Text Placeholder 3"/>
          <p:cNvSpPr>
            <a:spLocks noGrp="1"/>
          </p:cNvSpPr>
          <p:nvPr>
            <p:ph type="body" sz="half" idx="18"/>
          </p:nvPr>
        </p:nvSpPr>
        <p:spPr>
          <a:xfrm>
            <a:off x="652463" y="4827211"/>
            <a:ext cx="2940050" cy="65918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Text Placeholder 4"/>
          <p:cNvSpPr>
            <a:spLocks noGrp="1"/>
          </p:cNvSpPr>
          <p:nvPr>
            <p:ph type="body" sz="quarter" idx="3"/>
          </p:nvPr>
        </p:nvSpPr>
        <p:spPr>
          <a:xfrm>
            <a:off x="3889375" y="4250949"/>
            <a:ext cx="2930525"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30" name="Picture Placeholder 2"/>
          <p:cNvSpPr>
            <a:spLocks noGrp="1" noChangeAspect="1"/>
          </p:cNvSpPr>
          <p:nvPr>
            <p:ph type="pic" idx="21"/>
          </p:nvPr>
        </p:nvSpPr>
        <p:spPr>
          <a:xfrm>
            <a:off x="3889374" y="2209800"/>
            <a:ext cx="2930525"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3" name="Text Placeholder 3"/>
          <p:cNvSpPr>
            <a:spLocks noGrp="1"/>
          </p:cNvSpPr>
          <p:nvPr>
            <p:ph type="body" sz="half" idx="19"/>
          </p:nvPr>
        </p:nvSpPr>
        <p:spPr>
          <a:xfrm>
            <a:off x="3888022" y="4827210"/>
            <a:ext cx="2934406" cy="65918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4" name="Text Placeholder 4"/>
          <p:cNvSpPr>
            <a:spLocks noGrp="1"/>
          </p:cNvSpPr>
          <p:nvPr>
            <p:ph type="body" sz="quarter" idx="13"/>
          </p:nvPr>
        </p:nvSpPr>
        <p:spPr>
          <a:xfrm>
            <a:off x="7124700" y="4250949"/>
            <a:ext cx="2932113" cy="576262"/>
          </a:xfrm>
        </p:spPr>
        <p:txBody>
          <a:bodyPr anchor="b">
            <a:noAutofit/>
          </a:bodyPr>
          <a:lstStyle>
            <a:lvl1pPr marL="0" indent="0">
              <a:buNone/>
              <a:defRPr sz="2400" b="0">
                <a:solidFill>
                  <a:schemeClr val="bg2">
                    <a:lumMod val="40000"/>
                    <a:lumOff val="6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31" name="Picture Placeholder 2"/>
          <p:cNvSpPr>
            <a:spLocks noGrp="1" noChangeAspect="1"/>
          </p:cNvSpPr>
          <p:nvPr>
            <p:ph type="pic" idx="22"/>
          </p:nvPr>
        </p:nvSpPr>
        <p:spPr>
          <a:xfrm>
            <a:off x="7124699" y="2209800"/>
            <a:ext cx="2932113"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20"/>
          </p:nvPr>
        </p:nvSpPr>
        <p:spPr>
          <a:xfrm>
            <a:off x="7124575" y="4827208"/>
            <a:ext cx="2935997" cy="65918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cxnSp>
        <p:nvCxnSpPr>
          <p:cNvPr id="19" name="Straight Connector 18"/>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124546227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nchorCtr="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7104627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ACE25509-2CD9-4502-A04F-63872BF068F0}" type="datetimeFigureOut">
              <a:rPr lang="en-US" smtClean="0"/>
              <a:t>2/8/2024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1543572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04212" y="430213"/>
            <a:ext cx="1752601" cy="5826125"/>
          </a:xfrm>
        </p:spPr>
        <p:txBody>
          <a:bodyPr vert="eaVert" anchor="b" anchorCtr="0"/>
          <a:lstStyle/>
          <a:p>
            <a:r>
              <a:rPr lang="en-US"/>
              <a:t>Click to edit Master title style</a:t>
            </a:r>
            <a:endParaRPr lang="en-US" dirty="0"/>
          </a:p>
        </p:txBody>
      </p:sp>
      <p:sp>
        <p:nvSpPr>
          <p:cNvPr id="3" name="Vertical Text Placeholder 2"/>
          <p:cNvSpPr>
            <a:spLocks noGrp="1"/>
          </p:cNvSpPr>
          <p:nvPr>
            <p:ph type="body" orient="vert" idx="1"/>
          </p:nvPr>
        </p:nvSpPr>
        <p:spPr>
          <a:xfrm>
            <a:off x="652463" y="887414"/>
            <a:ext cx="7423149" cy="5368924"/>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dirty="0"/>
              <a:t>2/8/2024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dirty="0"/>
              <a:t>‹#›</a:t>
            </a:fld>
            <a:endParaRPr lang="en-US" dirty="0"/>
          </a:p>
        </p:txBody>
      </p:sp>
    </p:spTree>
    <p:extLst>
      <p:ext uri="{BB962C8B-B14F-4D97-AF65-F5344CB8AC3E}">
        <p14:creationId xmlns:p14="http://schemas.microsoft.com/office/powerpoint/2010/main" val="24777089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52" name="Picture Placeholder 15">
            <a:extLst>
              <a:ext uri="{FF2B5EF4-FFF2-40B4-BE49-F238E27FC236}">
                <a16:creationId xmlns:a16="http://schemas.microsoft.com/office/drawing/2014/main" id="{C3B98DD1-1A74-49A2-9954-C3229D7D7AF9}"/>
              </a:ext>
            </a:extLst>
          </p:cNvPr>
          <p:cNvPicPr>
            <a:picLocks noChangeAspect="1"/>
          </p:cNvPicPr>
          <p:nvPr userDrawn="1"/>
        </p:nvPicPr>
        <p:blipFill>
          <a:blip r:embed="rId2">
            <a:extLst>
              <a:ext uri="{28A0092B-C50C-407E-A947-70E740481C1C}">
                <a14:useLocalDpi xmlns:a14="http://schemas.microsoft.com/office/drawing/2010/main" val="0"/>
              </a:ext>
            </a:extLst>
          </a:blip>
          <a:srcRect t="7867" b="7867"/>
          <a:stretch>
            <a:fillRect/>
          </a:stretch>
        </p:blipFill>
        <p:spPr>
          <a:xfrm>
            <a:off x="0" y="0"/>
            <a:ext cx="12192000" cy="6858000"/>
          </a:xfrm>
          <a:prstGeom prst="rect">
            <a:avLst/>
          </a:prstGeom>
          <a:ln>
            <a:noFill/>
          </a:ln>
        </p:spPr>
      </p:pic>
      <p:cxnSp>
        <p:nvCxnSpPr>
          <p:cNvPr id="58" name="Straight Connector 57">
            <a:extLst>
              <a:ext uri="{FF2B5EF4-FFF2-40B4-BE49-F238E27FC236}">
                <a16:creationId xmlns:a16="http://schemas.microsoft.com/office/drawing/2014/main" id="{C1442CB8-58F3-4385-9338-7825AFCCCF6E}"/>
              </a:ext>
            </a:extLst>
          </p:cNvPr>
          <p:cNvCxnSpPr>
            <a:cxnSpLocks/>
          </p:cNvCxnSpPr>
          <p:nvPr userDrawn="1"/>
        </p:nvCxnSpPr>
        <p:spPr>
          <a:xfrm>
            <a:off x="6339840" y="5994680"/>
            <a:ext cx="0" cy="86332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7" name="Rectangle 126">
            <a:extLst>
              <a:ext uri="{FF2B5EF4-FFF2-40B4-BE49-F238E27FC236}">
                <a16:creationId xmlns:a16="http://schemas.microsoft.com/office/drawing/2014/main" id="{B478FC3C-EE69-42CC-87F0-6E4ACF348C2C}"/>
              </a:ext>
            </a:extLst>
          </p:cNvPr>
          <p:cNvSpPr/>
          <p:nvPr userDrawn="1"/>
        </p:nvSpPr>
        <p:spPr>
          <a:xfrm>
            <a:off x="0" y="-3939"/>
            <a:ext cx="12191999" cy="6861939"/>
          </a:xfrm>
          <a:prstGeom prst="rect">
            <a:avLst/>
          </a:prstGeom>
          <a:solidFill>
            <a:schemeClr val="tx2">
              <a:alpha val="2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3C7D0542-16DF-4459-B045-46C0C3FB6452}"/>
              </a:ext>
            </a:extLst>
          </p:cNvPr>
          <p:cNvSpPr/>
          <p:nvPr userDrawn="1"/>
        </p:nvSpPr>
        <p:spPr>
          <a:xfrm>
            <a:off x="2253750" y="1"/>
            <a:ext cx="7742362" cy="6857999"/>
          </a:xfrm>
          <a:custGeom>
            <a:avLst/>
            <a:gdLst>
              <a:gd name="connsiteX0" fmla="*/ 2074856 w 7742362"/>
              <a:gd name="connsiteY0" fmla="*/ 0 h 6857999"/>
              <a:gd name="connsiteX1" fmla="*/ 5667507 w 7742362"/>
              <a:gd name="connsiteY1" fmla="*/ 0 h 6857999"/>
              <a:gd name="connsiteX2" fmla="*/ 5716416 w 7742362"/>
              <a:gd name="connsiteY2" fmla="*/ 25050 h 6857999"/>
              <a:gd name="connsiteX3" fmla="*/ 7742362 w 7742362"/>
              <a:gd name="connsiteY3" fmla="*/ 3429000 h 6857999"/>
              <a:gd name="connsiteX4" fmla="*/ 5716416 w 7742362"/>
              <a:gd name="connsiteY4" fmla="*/ 6832951 h 6857999"/>
              <a:gd name="connsiteX5" fmla="*/ 5667509 w 7742362"/>
              <a:gd name="connsiteY5" fmla="*/ 6857999 h 6857999"/>
              <a:gd name="connsiteX6" fmla="*/ 2074854 w 7742362"/>
              <a:gd name="connsiteY6" fmla="*/ 6857999 h 6857999"/>
              <a:gd name="connsiteX7" fmla="*/ 2025947 w 7742362"/>
              <a:gd name="connsiteY7" fmla="*/ 6832951 h 6857999"/>
              <a:gd name="connsiteX8" fmla="*/ 0 w 7742362"/>
              <a:gd name="connsiteY8" fmla="*/ 3429000 h 6857999"/>
              <a:gd name="connsiteX9" fmla="*/ 2025947 w 7742362"/>
              <a:gd name="connsiteY9" fmla="*/ 2505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2362" h="6857999">
                <a:moveTo>
                  <a:pt x="2074856" y="0"/>
                </a:moveTo>
                <a:lnTo>
                  <a:pt x="5667507" y="0"/>
                </a:lnTo>
                <a:lnTo>
                  <a:pt x="5716416" y="25050"/>
                </a:lnTo>
                <a:cubicBezTo>
                  <a:pt x="6923160" y="680593"/>
                  <a:pt x="7742362" y="1959129"/>
                  <a:pt x="7742362" y="3429000"/>
                </a:cubicBezTo>
                <a:cubicBezTo>
                  <a:pt x="7742362" y="4898871"/>
                  <a:pt x="6923160" y="6177407"/>
                  <a:pt x="5716416" y="6832951"/>
                </a:cubicBezTo>
                <a:lnTo>
                  <a:pt x="5667509" y="6857999"/>
                </a:lnTo>
                <a:lnTo>
                  <a:pt x="2074854" y="6857999"/>
                </a:lnTo>
                <a:lnTo>
                  <a:pt x="2025947" y="6832951"/>
                </a:lnTo>
                <a:cubicBezTo>
                  <a:pt x="819202" y="6177407"/>
                  <a:pt x="0" y="4898871"/>
                  <a:pt x="0" y="3429000"/>
                </a:cubicBezTo>
                <a:cubicBezTo>
                  <a:pt x="0" y="1959129"/>
                  <a:pt x="819202" y="680593"/>
                  <a:pt x="2025947" y="25050"/>
                </a:cubicBezTo>
                <a:close/>
              </a:path>
            </a:pathLst>
          </a:custGeom>
          <a:solidFill>
            <a:schemeClr val="accent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8" name="Title 1">
            <a:extLst>
              <a:ext uri="{FF2B5EF4-FFF2-40B4-BE49-F238E27FC236}">
                <a16:creationId xmlns:a16="http://schemas.microsoft.com/office/drawing/2014/main" id="{15DB1CB9-A623-49B7-BBD5-A84A12F73A98}"/>
              </a:ext>
            </a:extLst>
          </p:cNvPr>
          <p:cNvSpPr>
            <a:spLocks noGrp="1"/>
          </p:cNvSpPr>
          <p:nvPr userDrawn="1">
            <p:ph type="ctrTitle"/>
          </p:nvPr>
        </p:nvSpPr>
        <p:spPr>
          <a:xfrm>
            <a:off x="2712324" y="1898248"/>
            <a:ext cx="6825216" cy="1917961"/>
          </a:xfrm>
        </p:spPr>
        <p:txBody>
          <a:bodyPr anchor="b">
            <a:noAutofit/>
          </a:bodyPr>
          <a:lstStyle>
            <a:lvl1pPr algn="ctr">
              <a:defRPr sz="6600" b="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29" name="Subtitle 2">
            <a:extLst>
              <a:ext uri="{FF2B5EF4-FFF2-40B4-BE49-F238E27FC236}">
                <a16:creationId xmlns:a16="http://schemas.microsoft.com/office/drawing/2014/main" id="{545CBAA4-33E5-4244-B0C4-1A6B13FA348D}"/>
              </a:ext>
            </a:extLst>
          </p:cNvPr>
          <p:cNvSpPr>
            <a:spLocks noGrp="1"/>
          </p:cNvSpPr>
          <p:nvPr userDrawn="1">
            <p:ph type="subTitle" idx="1"/>
          </p:nvPr>
        </p:nvSpPr>
        <p:spPr>
          <a:xfrm>
            <a:off x="2712324" y="3944127"/>
            <a:ext cx="6825216" cy="468865"/>
          </a:xfrm>
        </p:spPr>
        <p:txBody>
          <a:bodyPr/>
          <a:lstStyle>
            <a:lvl1pPr marL="0" indent="0" algn="ctr">
              <a:buNone/>
              <a:defRPr sz="2400">
                <a:solidFill>
                  <a:schemeClr val="bg1"/>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pSp>
        <p:nvGrpSpPr>
          <p:cNvPr id="133" name="Group 132">
            <a:extLst>
              <a:ext uri="{FF2B5EF4-FFF2-40B4-BE49-F238E27FC236}">
                <a16:creationId xmlns:a16="http://schemas.microsoft.com/office/drawing/2014/main" id="{A8684306-B9B3-43DF-8409-1F8613A0DCA1}"/>
              </a:ext>
            </a:extLst>
          </p:cNvPr>
          <p:cNvGrpSpPr/>
          <p:nvPr userDrawn="1"/>
        </p:nvGrpSpPr>
        <p:grpSpPr>
          <a:xfrm>
            <a:off x="4067531" y="1418492"/>
            <a:ext cx="4114800" cy="4021016"/>
            <a:chOff x="4067531" y="2093990"/>
            <a:chExt cx="4114800" cy="3322320"/>
          </a:xfrm>
        </p:grpSpPr>
        <p:cxnSp>
          <p:nvCxnSpPr>
            <p:cNvPr id="131" name="Straight Connector 130">
              <a:extLst>
                <a:ext uri="{FF2B5EF4-FFF2-40B4-BE49-F238E27FC236}">
                  <a16:creationId xmlns:a16="http://schemas.microsoft.com/office/drawing/2014/main" id="{027500F5-500F-4A81-BD04-FFAA4F9FE1B3}"/>
                </a:ext>
              </a:extLst>
            </p:cNvPr>
            <p:cNvCxnSpPr>
              <a:cxnSpLocks/>
            </p:cNvCxnSpPr>
            <p:nvPr userDrawn="1"/>
          </p:nvCxnSpPr>
          <p:spPr>
            <a:xfrm>
              <a:off x="4067531" y="2093990"/>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865BD0EF-E566-466D-88BF-7DFA4059E5D6}"/>
                </a:ext>
              </a:extLst>
            </p:cNvPr>
            <p:cNvCxnSpPr>
              <a:cxnSpLocks/>
            </p:cNvCxnSpPr>
            <p:nvPr userDrawn="1"/>
          </p:nvCxnSpPr>
          <p:spPr>
            <a:xfrm>
              <a:off x="4067531" y="5416310"/>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8" name="Text Placeholder 137">
            <a:extLst>
              <a:ext uri="{FF2B5EF4-FFF2-40B4-BE49-F238E27FC236}">
                <a16:creationId xmlns:a16="http://schemas.microsoft.com/office/drawing/2014/main" id="{4A4AB1E8-8164-4C31-ADF8-71F46320D282}"/>
              </a:ext>
            </a:extLst>
          </p:cNvPr>
          <p:cNvSpPr>
            <a:spLocks noGrp="1"/>
          </p:cNvSpPr>
          <p:nvPr userDrawn="1">
            <p:ph type="body" sz="quarter" idx="10" hasCustomPrompt="1"/>
          </p:nvPr>
        </p:nvSpPr>
        <p:spPr>
          <a:xfrm>
            <a:off x="2712324" y="4540910"/>
            <a:ext cx="6825216" cy="385274"/>
          </a:xfrm>
        </p:spPr>
        <p:txBody>
          <a:bodyPr vert="horz" lIns="91440" tIns="45720" rIns="91440" bIns="45720" rtlCol="0">
            <a:normAutofit/>
          </a:bodyPr>
          <a:lstStyle>
            <a:lvl1pPr marL="0" indent="0" algn="ctr">
              <a:buNone/>
              <a:defRPr lang="en-US" sz="2000" dirty="0">
                <a:solidFill>
                  <a:schemeClr val="bg1"/>
                </a:solidFill>
                <a:latin typeface="Arial" panose="020B0604020202020204" pitchFamily="34" charset="0"/>
                <a:cs typeface="Arial" panose="020B0604020202020204" pitchFamily="34" charset="0"/>
              </a:defRPr>
            </a:lvl1pPr>
          </a:lstStyle>
          <a:p>
            <a:pPr marL="228600" lvl="0" indent="-228600" algn="ctr"/>
            <a:r>
              <a:rPr lang="en-IN" dirty="0"/>
              <a:t>Presenters title</a:t>
            </a:r>
            <a:endParaRPr lang="en-US" dirty="0"/>
          </a:p>
        </p:txBody>
      </p:sp>
      <p:sp>
        <p:nvSpPr>
          <p:cNvPr id="62" name="Oval 61">
            <a:extLst>
              <a:ext uri="{FF2B5EF4-FFF2-40B4-BE49-F238E27FC236}">
                <a16:creationId xmlns:a16="http://schemas.microsoft.com/office/drawing/2014/main" id="{A1632603-5188-480B-8CE8-046B5B2872E4}"/>
              </a:ext>
            </a:extLst>
          </p:cNvPr>
          <p:cNvSpPr/>
          <p:nvPr userDrawn="1"/>
        </p:nvSpPr>
        <p:spPr>
          <a:xfrm>
            <a:off x="250534" y="4649918"/>
            <a:ext cx="1595794" cy="15957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FF3A372-02F3-4A59-B41D-8BB6572B045E}"/>
              </a:ext>
            </a:extLst>
          </p:cNvPr>
          <p:cNvSpPr/>
          <p:nvPr userDrawn="1"/>
        </p:nvSpPr>
        <p:spPr>
          <a:xfrm rot="16200000">
            <a:off x="369339" y="5859098"/>
            <a:ext cx="261768" cy="1034997"/>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Lst>
            <a:ahLst/>
            <a:cxnLst>
              <a:cxn ang="0">
                <a:pos x="connsiteX0" y="connsiteY0"/>
              </a:cxn>
              <a:cxn ang="0">
                <a:pos x="connsiteX1" y="connsiteY1"/>
              </a:cxn>
              <a:cxn ang="0">
                <a:pos x="connsiteX2" y="connsiteY2"/>
              </a:cxn>
              <a:cxn ang="0">
                <a:pos x="connsiteX3" y="connsiteY3"/>
              </a:cxn>
            </a:cxnLst>
            <a:rect l="l" t="t" r="r" b="b"/>
            <a:pathLst>
              <a:path w="671260" h="1184910">
                <a:moveTo>
                  <a:pt x="6415" y="0"/>
                </a:moveTo>
                <a:cubicBezTo>
                  <a:pt x="859" y="374967"/>
                  <a:pt x="-4697" y="749935"/>
                  <a:pt x="6415" y="941070"/>
                </a:cubicBezTo>
                <a:cubicBezTo>
                  <a:pt x="8955" y="1073785"/>
                  <a:pt x="51500" y="1144041"/>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66B44978-2436-46B9-98B2-8CCEFB241502}"/>
              </a:ext>
            </a:extLst>
          </p:cNvPr>
          <p:cNvSpPr/>
          <p:nvPr userDrawn="1"/>
        </p:nvSpPr>
        <p:spPr>
          <a:xfrm flipH="1" flipV="1">
            <a:off x="1479600" y="4788934"/>
            <a:ext cx="680659" cy="866551"/>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08AE84F9-878C-4A28-9385-37B25668AB78}"/>
              </a:ext>
            </a:extLst>
          </p:cNvPr>
          <p:cNvSpPr/>
          <p:nvPr userDrawn="1"/>
        </p:nvSpPr>
        <p:spPr>
          <a:xfrm>
            <a:off x="2143861" y="5725109"/>
            <a:ext cx="680659" cy="648505"/>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AE3E16EC-CFAD-4E5C-9185-71CD44E39056}"/>
              </a:ext>
            </a:extLst>
          </p:cNvPr>
          <p:cNvSpPr/>
          <p:nvPr userDrawn="1"/>
        </p:nvSpPr>
        <p:spPr>
          <a:xfrm flipH="1">
            <a:off x="2375406" y="5789802"/>
            <a:ext cx="680659" cy="583811"/>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7CC825F7-CADF-49EA-8D63-309E4853EF65}"/>
              </a:ext>
            </a:extLst>
          </p:cNvPr>
          <p:cNvSpPr/>
          <p:nvPr userDrawn="1"/>
        </p:nvSpPr>
        <p:spPr>
          <a:xfrm flipH="1">
            <a:off x="2043292" y="5605096"/>
            <a:ext cx="201138" cy="201142"/>
          </a:xfrm>
          <a:prstGeom prst="ellipse">
            <a:avLst/>
          </a:prstGeom>
          <a:solidFill>
            <a:schemeClr val="accent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BA9E82E-91D3-4684-B572-D7F84B398B16}"/>
              </a:ext>
            </a:extLst>
          </p:cNvPr>
          <p:cNvSpPr/>
          <p:nvPr userDrawn="1"/>
        </p:nvSpPr>
        <p:spPr>
          <a:xfrm flipH="1" flipV="1">
            <a:off x="9907770" y="4216629"/>
            <a:ext cx="680659" cy="866551"/>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05" name="Freeform: Shape 104">
            <a:extLst>
              <a:ext uri="{FF2B5EF4-FFF2-40B4-BE49-F238E27FC236}">
                <a16:creationId xmlns:a16="http://schemas.microsoft.com/office/drawing/2014/main" id="{C4CC315B-89B6-470C-A3D2-0A871E724650}"/>
              </a:ext>
            </a:extLst>
          </p:cNvPr>
          <p:cNvSpPr/>
          <p:nvPr userDrawn="1"/>
        </p:nvSpPr>
        <p:spPr>
          <a:xfrm>
            <a:off x="10572031" y="5152804"/>
            <a:ext cx="680659" cy="648505"/>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06" name="Freeform: Shape 105">
            <a:extLst>
              <a:ext uri="{FF2B5EF4-FFF2-40B4-BE49-F238E27FC236}">
                <a16:creationId xmlns:a16="http://schemas.microsoft.com/office/drawing/2014/main" id="{7933DDB6-42B7-429E-AF5F-D0CBE4740335}"/>
              </a:ext>
            </a:extLst>
          </p:cNvPr>
          <p:cNvSpPr/>
          <p:nvPr userDrawn="1"/>
        </p:nvSpPr>
        <p:spPr>
          <a:xfrm flipH="1">
            <a:off x="10803576" y="5217497"/>
            <a:ext cx="680659" cy="583811"/>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07" name="Oval 106">
            <a:extLst>
              <a:ext uri="{FF2B5EF4-FFF2-40B4-BE49-F238E27FC236}">
                <a16:creationId xmlns:a16="http://schemas.microsoft.com/office/drawing/2014/main" id="{C6F0B653-960E-429F-B91C-1C115B292E43}"/>
              </a:ext>
            </a:extLst>
          </p:cNvPr>
          <p:cNvSpPr/>
          <p:nvPr userDrawn="1"/>
        </p:nvSpPr>
        <p:spPr>
          <a:xfrm flipH="1">
            <a:off x="10471462" y="5032791"/>
            <a:ext cx="201138" cy="201142"/>
          </a:xfrm>
          <a:prstGeom prst="ellipse">
            <a:avLst/>
          </a:prstGeom>
          <a:solidFill>
            <a:schemeClr val="accent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09" name="Freeform: Shape 108">
            <a:extLst>
              <a:ext uri="{FF2B5EF4-FFF2-40B4-BE49-F238E27FC236}">
                <a16:creationId xmlns:a16="http://schemas.microsoft.com/office/drawing/2014/main" id="{1D1EAE4E-3476-43FE-AA8D-0F0636610C73}"/>
              </a:ext>
            </a:extLst>
          </p:cNvPr>
          <p:cNvSpPr/>
          <p:nvPr userDrawn="1"/>
        </p:nvSpPr>
        <p:spPr>
          <a:xfrm rot="16200000" flipH="1" flipV="1">
            <a:off x="11492214" y="4524576"/>
            <a:ext cx="680659" cy="718911"/>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7294"/>
              <a:gd name="connsiteX1" fmla="*/ 6415 w 671260"/>
              <a:gd name="connsiteY1" fmla="*/ 941070 h 1187294"/>
              <a:gd name="connsiteX2" fmla="*/ 202630 w 671260"/>
              <a:gd name="connsiteY2" fmla="*/ 1184910 h 1187294"/>
              <a:gd name="connsiteX3" fmla="*/ 671260 w 671260"/>
              <a:gd name="connsiteY3" fmla="*/ 1184910 h 1187294"/>
            </a:gdLst>
            <a:ahLst/>
            <a:cxnLst>
              <a:cxn ang="0">
                <a:pos x="connsiteX0" y="connsiteY0"/>
              </a:cxn>
              <a:cxn ang="0">
                <a:pos x="connsiteX1" y="connsiteY1"/>
              </a:cxn>
              <a:cxn ang="0">
                <a:pos x="connsiteX2" y="connsiteY2"/>
              </a:cxn>
              <a:cxn ang="0">
                <a:pos x="connsiteX3" y="connsiteY3"/>
              </a:cxn>
            </a:cxnLst>
            <a:rect l="l" t="t" r="r" b="b"/>
            <a:pathLst>
              <a:path w="671260" h="1187294">
                <a:moveTo>
                  <a:pt x="6415" y="0"/>
                </a:moveTo>
                <a:cubicBezTo>
                  <a:pt x="859" y="374967"/>
                  <a:pt x="-4697" y="749935"/>
                  <a:pt x="6415" y="941070"/>
                </a:cubicBezTo>
                <a:cubicBezTo>
                  <a:pt x="8955" y="1073785"/>
                  <a:pt x="92247" y="1206836"/>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52B3079-71BA-40E0-85B0-DB71843847DD}"/>
              </a:ext>
            </a:extLst>
          </p:cNvPr>
          <p:cNvSpPr/>
          <p:nvPr userDrawn="1"/>
        </p:nvSpPr>
        <p:spPr>
          <a:xfrm rot="16200000" flipH="1">
            <a:off x="12032627" y="4459530"/>
            <a:ext cx="201138" cy="201142"/>
          </a:xfrm>
          <a:prstGeom prst="ellipse">
            <a:avLst/>
          </a:prstGeom>
          <a:solidFill>
            <a:schemeClr val="accent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B5EB0C3B-FAD9-4E46-9A38-C8A4A3CBCB0E}"/>
              </a:ext>
            </a:extLst>
          </p:cNvPr>
          <p:cNvSpPr/>
          <p:nvPr userDrawn="1"/>
        </p:nvSpPr>
        <p:spPr>
          <a:xfrm>
            <a:off x="9843764" y="218551"/>
            <a:ext cx="2097930" cy="20979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258135FE-CB3C-4A97-ACF0-9ACD6F610BF0}"/>
              </a:ext>
            </a:extLst>
          </p:cNvPr>
          <p:cNvSpPr/>
          <p:nvPr userDrawn="1"/>
        </p:nvSpPr>
        <p:spPr>
          <a:xfrm>
            <a:off x="9334711" y="2041"/>
            <a:ext cx="661401" cy="718858"/>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Lst>
            <a:ahLst/>
            <a:cxnLst>
              <a:cxn ang="0">
                <a:pos x="connsiteX0" y="connsiteY0"/>
              </a:cxn>
              <a:cxn ang="0">
                <a:pos x="connsiteX1" y="connsiteY1"/>
              </a:cxn>
              <a:cxn ang="0">
                <a:pos x="connsiteX2" y="connsiteY2"/>
              </a:cxn>
              <a:cxn ang="0">
                <a:pos x="connsiteX3" y="connsiteY3"/>
              </a:cxn>
            </a:cxnLst>
            <a:rect l="l" t="t" r="r" b="b"/>
            <a:pathLst>
              <a:path w="671260" h="1184910">
                <a:moveTo>
                  <a:pt x="6415" y="0"/>
                </a:moveTo>
                <a:cubicBezTo>
                  <a:pt x="859" y="374967"/>
                  <a:pt x="-4697" y="749935"/>
                  <a:pt x="6415" y="941070"/>
                </a:cubicBezTo>
                <a:cubicBezTo>
                  <a:pt x="8955" y="1073785"/>
                  <a:pt x="51500" y="1144041"/>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6563819F-5E8B-455D-8EED-7DEC9F5712DA}"/>
              </a:ext>
            </a:extLst>
          </p:cNvPr>
          <p:cNvCxnSpPr>
            <a:cxnSpLocks/>
          </p:cNvCxnSpPr>
          <p:nvPr userDrawn="1"/>
        </p:nvCxnSpPr>
        <p:spPr>
          <a:xfrm>
            <a:off x="11720076" y="628154"/>
            <a:ext cx="47192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093A28CA-B16A-41C6-BCCB-D59F795B02F6}"/>
              </a:ext>
            </a:extLst>
          </p:cNvPr>
          <p:cNvCxnSpPr>
            <a:cxnSpLocks/>
          </p:cNvCxnSpPr>
          <p:nvPr userDrawn="1"/>
        </p:nvCxnSpPr>
        <p:spPr>
          <a:xfrm>
            <a:off x="11887706" y="1577572"/>
            <a:ext cx="30429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2" name="Oval 81">
            <a:extLst>
              <a:ext uri="{FF2B5EF4-FFF2-40B4-BE49-F238E27FC236}">
                <a16:creationId xmlns:a16="http://schemas.microsoft.com/office/drawing/2014/main" id="{826D4580-9ACC-4EBE-87E4-918A46D08991}"/>
              </a:ext>
            </a:extLst>
          </p:cNvPr>
          <p:cNvSpPr/>
          <p:nvPr userDrawn="1"/>
        </p:nvSpPr>
        <p:spPr>
          <a:xfrm flipH="1">
            <a:off x="9227427" y="164488"/>
            <a:ext cx="201138" cy="201142"/>
          </a:xfrm>
          <a:prstGeom prst="ellipse">
            <a:avLst/>
          </a:prstGeom>
          <a:solidFill>
            <a:schemeClr val="accent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01B18747-B750-4A6D-9EF9-641E2C921BD9}"/>
              </a:ext>
            </a:extLst>
          </p:cNvPr>
          <p:cNvSpPr/>
          <p:nvPr userDrawn="1"/>
        </p:nvSpPr>
        <p:spPr>
          <a:xfrm>
            <a:off x="1479600" y="-3939"/>
            <a:ext cx="1050240" cy="2097929"/>
          </a:xfrm>
          <a:custGeom>
            <a:avLst/>
            <a:gdLst>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 name="connsiteX0" fmla="*/ 6415 w 671260"/>
              <a:gd name="connsiteY0" fmla="*/ 0 h 1184910"/>
              <a:gd name="connsiteX1" fmla="*/ 6415 w 671260"/>
              <a:gd name="connsiteY1" fmla="*/ 941070 h 1184910"/>
              <a:gd name="connsiteX2" fmla="*/ 202630 w 671260"/>
              <a:gd name="connsiteY2" fmla="*/ 1184910 h 1184910"/>
              <a:gd name="connsiteX3" fmla="*/ 671260 w 671260"/>
              <a:gd name="connsiteY3" fmla="*/ 1184910 h 1184910"/>
            </a:gdLst>
            <a:ahLst/>
            <a:cxnLst>
              <a:cxn ang="0">
                <a:pos x="connsiteX0" y="connsiteY0"/>
              </a:cxn>
              <a:cxn ang="0">
                <a:pos x="connsiteX1" y="connsiteY1"/>
              </a:cxn>
              <a:cxn ang="0">
                <a:pos x="connsiteX2" y="connsiteY2"/>
              </a:cxn>
              <a:cxn ang="0">
                <a:pos x="connsiteX3" y="connsiteY3"/>
              </a:cxn>
            </a:cxnLst>
            <a:rect l="l" t="t" r="r" b="b"/>
            <a:pathLst>
              <a:path w="671260" h="1184910">
                <a:moveTo>
                  <a:pt x="6415" y="0"/>
                </a:moveTo>
                <a:cubicBezTo>
                  <a:pt x="859" y="374967"/>
                  <a:pt x="-4697" y="749935"/>
                  <a:pt x="6415" y="941070"/>
                </a:cubicBezTo>
                <a:cubicBezTo>
                  <a:pt x="8955" y="1073785"/>
                  <a:pt x="51500" y="1144041"/>
                  <a:pt x="202630" y="1184910"/>
                </a:cubicBezTo>
                <a:lnTo>
                  <a:pt x="671260" y="118491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2" name="Straight Connector 121">
            <a:extLst>
              <a:ext uri="{FF2B5EF4-FFF2-40B4-BE49-F238E27FC236}">
                <a16:creationId xmlns:a16="http://schemas.microsoft.com/office/drawing/2014/main" id="{95393742-A934-47A3-BE9A-629242CFE914}"/>
              </a:ext>
            </a:extLst>
          </p:cNvPr>
          <p:cNvCxnSpPr>
            <a:cxnSpLocks/>
            <a:endCxn id="115" idx="2"/>
          </p:cNvCxnSpPr>
          <p:nvPr userDrawn="1"/>
        </p:nvCxnSpPr>
        <p:spPr>
          <a:xfrm>
            <a:off x="-17276" y="919631"/>
            <a:ext cx="135235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5" name="Oval 114">
            <a:extLst>
              <a:ext uri="{FF2B5EF4-FFF2-40B4-BE49-F238E27FC236}">
                <a16:creationId xmlns:a16="http://schemas.microsoft.com/office/drawing/2014/main" id="{B34A32B1-77F7-40CF-A879-0BEA9E31C5F4}"/>
              </a:ext>
            </a:extLst>
          </p:cNvPr>
          <p:cNvSpPr/>
          <p:nvPr userDrawn="1"/>
        </p:nvSpPr>
        <p:spPr>
          <a:xfrm>
            <a:off x="1335081" y="794237"/>
            <a:ext cx="250788" cy="250788"/>
          </a:xfrm>
          <a:prstGeom prst="ellipse">
            <a:avLst/>
          </a:prstGeom>
          <a:solidFill>
            <a:schemeClr val="accent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Shape 683">
            <a:extLst>
              <a:ext uri="{FF2B5EF4-FFF2-40B4-BE49-F238E27FC236}">
                <a16:creationId xmlns:a16="http://schemas.microsoft.com/office/drawing/2014/main" id="{989D7ACC-B368-42C1-AE82-33186E874EA4}"/>
              </a:ext>
            </a:extLst>
          </p:cNvPr>
          <p:cNvGrpSpPr/>
          <p:nvPr userDrawn="1"/>
        </p:nvGrpSpPr>
        <p:grpSpPr>
          <a:xfrm>
            <a:off x="707765" y="5222372"/>
            <a:ext cx="599330" cy="567375"/>
            <a:chOff x="6618700" y="1635475"/>
            <a:chExt cx="456675" cy="432325"/>
          </a:xfrm>
        </p:grpSpPr>
        <p:sp>
          <p:nvSpPr>
            <p:cNvPr id="38" name="Shape 684">
              <a:extLst>
                <a:ext uri="{FF2B5EF4-FFF2-40B4-BE49-F238E27FC236}">
                  <a16:creationId xmlns:a16="http://schemas.microsoft.com/office/drawing/2014/main" id="{8E9D5CFA-23A1-4302-A580-905A9F90CA64}"/>
                </a:ext>
              </a:extLst>
            </p:cNvPr>
            <p:cNvSpPr/>
            <p:nvPr/>
          </p:nvSpPr>
          <p:spPr>
            <a:xfrm>
              <a:off x="6663775" y="1904000"/>
              <a:ext cx="117525" cy="163800"/>
            </a:xfrm>
            <a:custGeom>
              <a:avLst/>
              <a:gdLst/>
              <a:ahLst/>
              <a:cxnLst/>
              <a:rect l="0" t="0" r="0" b="0"/>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39" name="Shape 685">
              <a:extLst>
                <a:ext uri="{FF2B5EF4-FFF2-40B4-BE49-F238E27FC236}">
                  <a16:creationId xmlns:a16="http://schemas.microsoft.com/office/drawing/2014/main" id="{4B814110-0C86-451E-A3A9-1A7F9FF7A541}"/>
                </a:ext>
              </a:extLst>
            </p:cNvPr>
            <p:cNvSpPr/>
            <p:nvPr/>
          </p:nvSpPr>
          <p:spPr>
            <a:xfrm>
              <a:off x="7046125" y="1775525"/>
              <a:ext cx="29250" cy="99275"/>
            </a:xfrm>
            <a:custGeom>
              <a:avLst/>
              <a:gdLst/>
              <a:ahLst/>
              <a:cxnLst/>
              <a:rect l="0" t="0" r="0" b="0"/>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40" name="Shape 686">
              <a:extLst>
                <a:ext uri="{FF2B5EF4-FFF2-40B4-BE49-F238E27FC236}">
                  <a16:creationId xmlns:a16="http://schemas.microsoft.com/office/drawing/2014/main" id="{2AE670C3-8C3E-41DE-91F6-17A816E0CCB9}"/>
                </a:ext>
              </a:extLst>
            </p:cNvPr>
            <p:cNvSpPr/>
            <p:nvPr/>
          </p:nvSpPr>
          <p:spPr>
            <a:xfrm>
              <a:off x="6618700" y="1751775"/>
              <a:ext cx="96850" cy="146750"/>
            </a:xfrm>
            <a:custGeom>
              <a:avLst/>
              <a:gdLst/>
              <a:ahLst/>
              <a:cxnLst/>
              <a:rect l="0" t="0" r="0" b="0"/>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41" name="Shape 687">
              <a:extLst>
                <a:ext uri="{FF2B5EF4-FFF2-40B4-BE49-F238E27FC236}">
                  <a16:creationId xmlns:a16="http://schemas.microsoft.com/office/drawing/2014/main" id="{4BB43788-0088-4320-A474-DABF7EE36053}"/>
                </a:ext>
              </a:extLst>
            </p:cNvPr>
            <p:cNvSpPr/>
            <p:nvPr/>
          </p:nvSpPr>
          <p:spPr>
            <a:xfrm>
              <a:off x="6721600" y="1660450"/>
              <a:ext cx="278900" cy="329425"/>
            </a:xfrm>
            <a:custGeom>
              <a:avLst/>
              <a:gdLst/>
              <a:ahLst/>
              <a:cxnLst/>
              <a:rect l="0" t="0" r="0" b="0"/>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42" name="Shape 688">
              <a:extLst>
                <a:ext uri="{FF2B5EF4-FFF2-40B4-BE49-F238E27FC236}">
                  <a16:creationId xmlns:a16="http://schemas.microsoft.com/office/drawing/2014/main" id="{26AB97B1-B1EB-44B4-9F40-50487B8CF692}"/>
                </a:ext>
              </a:extLst>
            </p:cNvPr>
            <p:cNvSpPr/>
            <p:nvPr/>
          </p:nvSpPr>
          <p:spPr>
            <a:xfrm>
              <a:off x="7006550" y="1635475"/>
              <a:ext cx="34750" cy="378750"/>
            </a:xfrm>
            <a:custGeom>
              <a:avLst/>
              <a:gdLst/>
              <a:ahLst/>
              <a:cxnLst/>
              <a:rect l="0" t="0" r="0" b="0"/>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grpSp>
      <p:grpSp>
        <p:nvGrpSpPr>
          <p:cNvPr id="43" name="Shape 771">
            <a:extLst>
              <a:ext uri="{FF2B5EF4-FFF2-40B4-BE49-F238E27FC236}">
                <a16:creationId xmlns:a16="http://schemas.microsoft.com/office/drawing/2014/main" id="{A292121D-AE7C-4E84-9A34-197FFBE0615D}"/>
              </a:ext>
            </a:extLst>
          </p:cNvPr>
          <p:cNvGrpSpPr/>
          <p:nvPr userDrawn="1"/>
        </p:nvGrpSpPr>
        <p:grpSpPr>
          <a:xfrm>
            <a:off x="10588429" y="1047747"/>
            <a:ext cx="571076" cy="468865"/>
            <a:chOff x="2599525" y="3688600"/>
            <a:chExt cx="428675" cy="351950"/>
          </a:xfrm>
        </p:grpSpPr>
        <p:sp>
          <p:nvSpPr>
            <p:cNvPr id="44" name="Shape 772">
              <a:extLst>
                <a:ext uri="{FF2B5EF4-FFF2-40B4-BE49-F238E27FC236}">
                  <a16:creationId xmlns:a16="http://schemas.microsoft.com/office/drawing/2014/main" id="{23B537D9-AC0E-43E4-B3CA-828EAFB8AABA}"/>
                </a:ext>
              </a:extLst>
            </p:cNvPr>
            <p:cNvSpPr/>
            <p:nvPr/>
          </p:nvSpPr>
          <p:spPr>
            <a:xfrm>
              <a:off x="2599525" y="3688600"/>
              <a:ext cx="428675" cy="168675"/>
            </a:xfrm>
            <a:custGeom>
              <a:avLst/>
              <a:gdLst/>
              <a:ahLst/>
              <a:cxnLst/>
              <a:rect l="0" t="0" r="0" b="0"/>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45" name="Shape 773">
              <a:extLst>
                <a:ext uri="{FF2B5EF4-FFF2-40B4-BE49-F238E27FC236}">
                  <a16:creationId xmlns:a16="http://schemas.microsoft.com/office/drawing/2014/main" id="{C4D0CC83-A04E-419D-8E79-76427D03017F}"/>
                </a:ext>
              </a:extLst>
            </p:cNvPr>
            <p:cNvSpPr/>
            <p:nvPr/>
          </p:nvSpPr>
          <p:spPr>
            <a:xfrm>
              <a:off x="2792550" y="3862125"/>
              <a:ext cx="42650" cy="23775"/>
            </a:xfrm>
            <a:custGeom>
              <a:avLst/>
              <a:gdLst/>
              <a:ahLst/>
              <a:cxnLst/>
              <a:rect l="0" t="0" r="0" b="0"/>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sp>
          <p:nvSpPr>
            <p:cNvPr id="46" name="Shape 774">
              <a:extLst>
                <a:ext uri="{FF2B5EF4-FFF2-40B4-BE49-F238E27FC236}">
                  <a16:creationId xmlns:a16="http://schemas.microsoft.com/office/drawing/2014/main" id="{52DD21D0-D09B-4C65-828C-5386AEFED9EE}"/>
                </a:ext>
              </a:extLst>
            </p:cNvPr>
            <p:cNvSpPr/>
            <p:nvPr/>
          </p:nvSpPr>
          <p:spPr>
            <a:xfrm>
              <a:off x="2599525" y="3852375"/>
              <a:ext cx="428675" cy="188175"/>
            </a:xfrm>
            <a:custGeom>
              <a:avLst/>
              <a:gdLst/>
              <a:ahLst/>
              <a:cxnLst/>
              <a:rect l="0" t="0" r="0" b="0"/>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bg1"/>
              </a:solidFill>
              <a:prstDash val="solid"/>
              <a:round/>
              <a:headEnd type="none" w="med" len="med"/>
              <a:tailEnd type="none" w="med" len="med"/>
            </a:ln>
          </p:spPr>
          <p:txBody>
            <a:bodyPr lIns="91425" tIns="91425" rIns="91425" bIns="91425" anchor="ctr" anchorCtr="0">
              <a:noAutofit/>
            </a:bodyPr>
            <a:lstStyle/>
            <a:p>
              <a:pPr lvl="0">
                <a:spcBef>
                  <a:spcPts val="0"/>
                </a:spcBef>
                <a:buNone/>
              </a:pPr>
              <a:endParaRPr/>
            </a:p>
          </p:txBody>
        </p:sp>
      </p:grpSp>
    </p:spTree>
    <p:extLst>
      <p:ext uri="{BB962C8B-B14F-4D97-AF65-F5344CB8AC3E}">
        <p14:creationId xmlns:p14="http://schemas.microsoft.com/office/powerpoint/2010/main" val="90691014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419100" y="365125"/>
            <a:ext cx="7170420" cy="1325563"/>
          </a:xfrm>
        </p:spPr>
        <p:txBody>
          <a:bodyPr>
            <a:normAutofit/>
          </a:bodyPr>
          <a:lstStyle>
            <a:lvl1pPr algn="l">
              <a:defRPr sz="4400" b="0">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5854660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7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7691120" y="556418"/>
            <a:ext cx="4081780" cy="1325563"/>
          </a:xfrm>
        </p:spPr>
        <p:txBody>
          <a:bodyPr>
            <a:noAutofit/>
          </a:bodyPr>
          <a:lstStyle>
            <a:lvl1pPr algn="ctr">
              <a:defRPr sz="4400" b="0">
                <a:solidFill>
                  <a:schemeClr val="accent1"/>
                </a:solidFill>
              </a:defRPr>
            </a:lvl1pPr>
          </a:lstStyle>
          <a:p>
            <a:r>
              <a:rPr lang="en-US" dirty="0"/>
              <a:t>Click to edit Master title style</a:t>
            </a:r>
          </a:p>
        </p:txBody>
      </p:sp>
      <p:sp>
        <p:nvSpPr>
          <p:cNvPr id="4" name="Picture Placeholder 3">
            <a:extLst>
              <a:ext uri="{FF2B5EF4-FFF2-40B4-BE49-F238E27FC236}">
                <a16:creationId xmlns:a16="http://schemas.microsoft.com/office/drawing/2014/main" id="{8231F00A-0AC2-4224-951E-83497523FFC0}"/>
              </a:ext>
            </a:extLst>
          </p:cNvPr>
          <p:cNvSpPr>
            <a:spLocks noGrp="1"/>
          </p:cNvSpPr>
          <p:nvPr>
            <p:ph type="pic" sz="quarter" idx="12" hasCustomPrompt="1"/>
          </p:nvPr>
        </p:nvSpPr>
        <p:spPr>
          <a:xfrm>
            <a:off x="-1" y="-1"/>
            <a:ext cx="4641449" cy="6857999"/>
          </a:xfrm>
          <a:custGeom>
            <a:avLst/>
            <a:gdLst>
              <a:gd name="connsiteX0" fmla="*/ 0 w 7048498"/>
              <a:gd name="connsiteY0" fmla="*/ 0 h 5412660"/>
              <a:gd name="connsiteX1" fmla="*/ 6146370 w 7048498"/>
              <a:gd name="connsiteY1" fmla="*/ 0 h 5412660"/>
              <a:gd name="connsiteX2" fmla="*/ 7048498 w 7048498"/>
              <a:gd name="connsiteY2" fmla="*/ 902128 h 5412660"/>
              <a:gd name="connsiteX3" fmla="*/ 7048498 w 7048498"/>
              <a:gd name="connsiteY3" fmla="*/ 5412660 h 5412660"/>
              <a:gd name="connsiteX4" fmla="*/ 0 w 7048498"/>
              <a:gd name="connsiteY4" fmla="*/ 5412660 h 5412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498" h="5412660">
                <a:moveTo>
                  <a:pt x="0" y="0"/>
                </a:moveTo>
                <a:lnTo>
                  <a:pt x="6146370" y="0"/>
                </a:lnTo>
                <a:cubicBezTo>
                  <a:pt x="6644602" y="0"/>
                  <a:pt x="7048498" y="403896"/>
                  <a:pt x="7048498" y="902128"/>
                </a:cubicBezTo>
                <a:lnTo>
                  <a:pt x="7048498" y="5412660"/>
                </a:lnTo>
                <a:lnTo>
                  <a:pt x="0" y="5412660"/>
                </a:lnTo>
                <a:close/>
              </a:path>
            </a:pathLst>
          </a:custGeom>
          <a:solidFill>
            <a:schemeClr val="bg1">
              <a:lumMod val="85000"/>
              <a:alpha val="30000"/>
            </a:schemeClr>
          </a:solidFill>
        </p:spPr>
        <p:txBody>
          <a:bodyPr wrap="square" anchor="ctr">
            <a:noAutofit/>
          </a:bodyPr>
          <a:lstStyle>
            <a:lvl1pPr marL="0" indent="0" algn="ctr">
              <a:buNone/>
              <a:defRPr sz="1400" b="1">
                <a:solidFill>
                  <a:schemeClr val="bg1">
                    <a:lumMod val="85000"/>
                  </a:schemeClr>
                </a:solidFill>
              </a:defRPr>
            </a:lvl1pPr>
          </a:lstStyle>
          <a:p>
            <a:r>
              <a:rPr lang="id-ID" dirty="0"/>
              <a:t>IMAGE PLACEHOLDER</a:t>
            </a:r>
            <a:endParaRPr lang="en-US" dirty="0"/>
          </a:p>
        </p:txBody>
      </p:sp>
    </p:spTree>
    <p:extLst>
      <p:ext uri="{BB962C8B-B14F-4D97-AF65-F5344CB8AC3E}">
        <p14:creationId xmlns:p14="http://schemas.microsoft.com/office/powerpoint/2010/main" val="55894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1_Custom Layout">
    <p:bg>
      <p:bgPr>
        <a:solidFill>
          <a:schemeClr val="tx2"/>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231F00A-0AC2-4224-951E-83497523FFC0}"/>
              </a:ext>
            </a:extLst>
          </p:cNvPr>
          <p:cNvSpPr>
            <a:spLocks noGrp="1"/>
          </p:cNvSpPr>
          <p:nvPr>
            <p:ph type="pic" sz="quarter" idx="12" hasCustomPrompt="1"/>
          </p:nvPr>
        </p:nvSpPr>
        <p:spPr>
          <a:xfrm flipH="1">
            <a:off x="0" y="-1"/>
            <a:ext cx="12191998" cy="6857999"/>
          </a:xfrm>
          <a:prstGeom prst="rect">
            <a:avLst/>
          </a:prstGeom>
          <a:solidFill>
            <a:schemeClr val="bg1">
              <a:lumMod val="85000"/>
              <a:alpha val="30000"/>
            </a:schemeClr>
          </a:solidFill>
        </p:spPr>
        <p:txBody>
          <a:bodyPr wrap="square" anchor="ctr">
            <a:noAutofit/>
          </a:bodyPr>
          <a:lstStyle>
            <a:lvl1pPr marL="0" indent="0" algn="ctr">
              <a:buNone/>
              <a:defRPr sz="1400" b="1">
                <a:solidFill>
                  <a:schemeClr val="bg1">
                    <a:lumMod val="85000"/>
                  </a:schemeClr>
                </a:solidFill>
              </a:defRPr>
            </a:lvl1pPr>
          </a:lstStyle>
          <a:p>
            <a:r>
              <a:rPr lang="id-ID" dirty="0"/>
              <a:t>IMAGE PLACEHOLDER</a:t>
            </a:r>
            <a:endParaRPr lang="en-US" dirty="0"/>
          </a:p>
        </p:txBody>
      </p:sp>
    </p:spTree>
    <p:extLst>
      <p:ext uri="{BB962C8B-B14F-4D97-AF65-F5344CB8AC3E}">
        <p14:creationId xmlns:p14="http://schemas.microsoft.com/office/powerpoint/2010/main" val="19572671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4805680" y="365125"/>
            <a:ext cx="6967220" cy="1325563"/>
          </a:xfrm>
        </p:spPr>
        <p:txBody>
          <a:bodyPr>
            <a:normAutofit/>
          </a:bodyPr>
          <a:lstStyle>
            <a:lvl1pPr algn="r">
              <a:defRPr sz="4400" b="0">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41741123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AC357-2903-4073-91A3-718268E67831}"/>
              </a:ext>
            </a:extLst>
          </p:cNvPr>
          <p:cNvSpPr>
            <a:spLocks noGrp="1"/>
          </p:cNvSpPr>
          <p:nvPr>
            <p:ph type="title"/>
          </p:nvPr>
        </p:nvSpPr>
        <p:spPr>
          <a:xfrm>
            <a:off x="838200" y="365125"/>
            <a:ext cx="10515600" cy="1325563"/>
          </a:xfrm>
        </p:spPr>
        <p:txBody>
          <a:bodyPr/>
          <a:lstStyle>
            <a:lvl1pPr algn="ctr">
              <a:defRPr b="0">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38328641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ACE25509-2CD9-4502-A04F-63872BF068F0}" type="datetimeFigureOut">
              <a:rPr lang="en-US" smtClean="0"/>
              <a:t>2/8/2024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7260725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CE25509-2CD9-4502-A04F-63872BF068F0}" type="datetimeFigureOut">
              <a:rPr lang="en-US" smtClean="0"/>
              <a:t>2/8/2024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15398547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CE25509-2CD9-4502-A04F-63872BF068F0}" type="datetimeFigureOut">
              <a:rPr lang="en-US" smtClean="0"/>
              <a:t>2/8/2024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38353446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E25509-2CD9-4502-A04F-63872BF068F0}" type="datetimeFigureOut">
              <a:rPr lang="en-US" smtClean="0"/>
              <a:t>2/8/2024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31226459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ACE25509-2CD9-4502-A04F-63872BF068F0}" type="datetimeFigureOut">
              <a:rPr lang="en-US" smtClean="0"/>
              <a:t>2/8/2024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16061717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ACE25509-2CD9-4502-A04F-63872BF068F0}" type="datetimeFigureOut">
              <a:rPr lang="en-US" smtClean="0"/>
              <a:t>2/8/2024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088BA36-5A13-44CC-B4AC-3951F0EF036F}" type="slidenum">
              <a:rPr lang="en-US" smtClean="0"/>
              <a:t>‹#›</a:t>
            </a:fld>
            <a:endParaRPr lang="en-US"/>
          </a:p>
        </p:txBody>
      </p:sp>
    </p:spTree>
    <p:extLst>
      <p:ext uri="{BB962C8B-B14F-4D97-AF65-F5344CB8AC3E}">
        <p14:creationId xmlns:p14="http://schemas.microsoft.com/office/powerpoint/2010/main" val="6250459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image" Target="../media/image3.png"/><Relationship Id="rId3" Type="http://schemas.openxmlformats.org/officeDocument/2006/relationships/slideLayout" Target="../slideLayouts/slideLayout16.xml"/><Relationship Id="rId21" Type="http://schemas.openxmlformats.org/officeDocument/2006/relationships/slideLayout" Target="../slideLayouts/slideLayout34.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image" Target="../media/image2.png"/><Relationship Id="rId2" Type="http://schemas.openxmlformats.org/officeDocument/2006/relationships/slideLayout" Target="../slideLayouts/slideLayout15.xml"/><Relationship Id="rId16" Type="http://schemas.openxmlformats.org/officeDocument/2006/relationships/slideLayout" Target="../slideLayouts/slideLayout29.xml"/><Relationship Id="rId20" Type="http://schemas.openxmlformats.org/officeDocument/2006/relationships/slideLayout" Target="../slideLayouts/slideLayout33.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theme" Target="../theme/theme2.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image" Target="../media/image5.png"/><Relationship Id="rId10" Type="http://schemas.openxmlformats.org/officeDocument/2006/relationships/slideLayout" Target="../slideLayouts/slideLayout23.xml"/><Relationship Id="rId19" Type="http://schemas.openxmlformats.org/officeDocument/2006/relationships/slideLayout" Target="../slideLayouts/slideLayout32.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image" Target="../media/image4.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CE25509-2CD9-4502-A04F-63872BF068F0}" type="datetimeFigureOut">
              <a:rPr lang="en-US" smtClean="0"/>
              <a:t>2/8/2024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088BA36-5A13-44CC-B4AC-3951F0EF036F}" type="slidenum">
              <a:rPr lang="en-US" smtClean="0"/>
              <a:t>‹#›</a:t>
            </a:fld>
            <a:endParaRPr lang="en-US"/>
          </a:p>
        </p:txBody>
      </p:sp>
    </p:spTree>
    <p:extLst>
      <p:ext uri="{BB962C8B-B14F-4D97-AF65-F5344CB8AC3E}">
        <p14:creationId xmlns:p14="http://schemas.microsoft.com/office/powerpoint/2010/main" val="136762206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25">
            <a:extLst>
              <a:ext uri="{28A0092B-C50C-407E-A947-70E740481C1C}">
                <a14:useLocalDpi xmlns:a14="http://schemas.microsoft.com/office/drawing/2010/main" val="0"/>
              </a:ext>
            </a:extLst>
          </a:blip>
          <a:srcRect l="3613"/>
          <a:stretch/>
        </p:blipFill>
        <p:spPr>
          <a:xfrm>
            <a:off x="0" y="2669685"/>
            <a:ext cx="4037012" cy="4188315"/>
          </a:xfrm>
          <a:prstGeom prst="rect">
            <a:avLst/>
          </a:prstGeom>
        </p:spPr>
      </p:pic>
      <p:pic>
        <p:nvPicPr>
          <p:cNvPr id="7" name="Picture 6"/>
          <p:cNvPicPr>
            <a:picLocks noChangeAspect="1"/>
          </p:cNvPicPr>
          <p:nvPr/>
        </p:nvPicPr>
        <p:blipFill rotWithShape="1">
          <a:blip r:embed="rId26">
            <a:extLst>
              <a:ext uri="{28A0092B-C50C-407E-A947-70E740481C1C}">
                <a14:useLocalDpi xmlns:a14="http://schemas.microsoft.com/office/drawing/2010/main" val="0"/>
              </a:ext>
            </a:extLst>
          </a:blip>
          <a:srcRect l="35640"/>
          <a:stretch/>
        </p:blipFill>
        <p:spPr>
          <a:xfrm>
            <a:off x="0" y="2892347"/>
            <a:ext cx="1522412" cy="2365453"/>
          </a:xfrm>
          <a:prstGeom prst="rect">
            <a:avLst/>
          </a:prstGeom>
        </p:spPr>
      </p:pic>
      <p:sp>
        <p:nvSpPr>
          <p:cNvPr id="16" name="Oval 15"/>
          <p:cNvSpPr/>
          <p:nvPr/>
        </p:nvSpPr>
        <p:spPr>
          <a:xfrm>
            <a:off x="8609012" y="1676400"/>
            <a:ext cx="2819400" cy="2819400"/>
          </a:xfrm>
          <a:prstGeom prst="ellipse">
            <a:avLst/>
          </a:prstGeom>
          <a:gradFill flip="none" rotWithShape="1">
            <a:gsLst>
              <a:gs pos="0">
                <a:schemeClr val="bg2">
                  <a:lumMod val="60000"/>
                  <a:lumOff val="40000"/>
                  <a:alpha val="7000"/>
                </a:schemeClr>
              </a:gs>
              <a:gs pos="69000">
                <a:schemeClr val="bg2">
                  <a:lumMod val="60000"/>
                  <a:lumOff val="40000"/>
                  <a:alpha val="0"/>
                </a:schemeClr>
              </a:gs>
              <a:gs pos="36000">
                <a:schemeClr val="bg2">
                  <a:lumMod val="60000"/>
                  <a:lumOff val="4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pic>
        <p:nvPicPr>
          <p:cNvPr id="9" name="Picture 8"/>
          <p:cNvPicPr>
            <a:picLocks noChangeAspect="1"/>
          </p:cNvPicPr>
          <p:nvPr/>
        </p:nvPicPr>
        <p:blipFill rotWithShape="1">
          <a:blip r:embed="rId27">
            <a:extLst>
              <a:ext uri="{28A0092B-C50C-407E-A947-70E740481C1C}">
                <a14:useLocalDpi xmlns:a14="http://schemas.microsoft.com/office/drawing/2010/main" val="0"/>
              </a:ext>
            </a:extLst>
          </a:blip>
          <a:srcRect t="28813"/>
          <a:stretch/>
        </p:blipFill>
        <p:spPr>
          <a:xfrm>
            <a:off x="7999412" y="0"/>
            <a:ext cx="1603387" cy="1141407"/>
          </a:xfrm>
          <a:prstGeom prst="rect">
            <a:avLst/>
          </a:prstGeom>
        </p:spPr>
      </p:pic>
      <p:pic>
        <p:nvPicPr>
          <p:cNvPr id="10" name="Picture 9"/>
          <p:cNvPicPr>
            <a:picLocks noChangeAspect="1"/>
          </p:cNvPicPr>
          <p:nvPr/>
        </p:nvPicPr>
        <p:blipFill rotWithShape="1">
          <a:blip r:embed="rId28">
            <a:extLst>
              <a:ext uri="{28A0092B-C50C-407E-A947-70E740481C1C}">
                <a14:useLocalDpi xmlns:a14="http://schemas.microsoft.com/office/drawing/2010/main" val="0"/>
              </a:ext>
            </a:extLst>
          </a:blip>
          <a:srcRect b="23320"/>
          <a:stretch/>
        </p:blipFill>
        <p:spPr>
          <a:xfrm>
            <a:off x="8605878" y="6096000"/>
            <a:ext cx="993734" cy="762000"/>
          </a:xfrm>
          <a:prstGeom prst="rect">
            <a:avLst/>
          </a:prstGeom>
        </p:spPr>
      </p:pic>
      <p:sp>
        <p:nvSpPr>
          <p:cNvPr id="14" name="Rectangle 13"/>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646111" y="452718"/>
            <a:ext cx="9404723" cy="1400530"/>
          </a:xfrm>
          <a:prstGeom prst="rect">
            <a:avLst/>
          </a:prstGeom>
        </p:spPr>
        <p:txBody>
          <a:bodyPr vert="horz" lIns="91440" tIns="45720" rIns="91440" bIns="4572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1103312" y="2052918"/>
            <a:ext cx="8946541" cy="4195481"/>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10155639" y="1790701"/>
            <a:ext cx="990599" cy="304799"/>
          </a:xfrm>
          <a:prstGeom prst="rect">
            <a:avLst/>
          </a:prstGeom>
        </p:spPr>
        <p:txBody>
          <a:bodyPr vert="horz" lIns="91440" tIns="45720" rIns="91440" bIns="45720" rtlCol="0" anchor="t"/>
          <a:lstStyle>
            <a:lvl1pPr algn="l">
              <a:defRPr sz="1100" b="0" i="0">
                <a:solidFill>
                  <a:schemeClr val="tx1">
                    <a:tint val="75000"/>
                    <a:alpha val="60000"/>
                  </a:schemeClr>
                </a:solidFill>
              </a:defRPr>
            </a:lvl1pPr>
          </a:lstStyle>
          <a:p>
            <a:fld id="{4AAD347D-5ACD-4C99-B74B-A9C85AD731AF}" type="datetimeFigureOut">
              <a:rPr lang="en-US" dirty="0"/>
              <a:t>2/8/2024</a:t>
            </a:fld>
            <a:endParaRPr lang="en-US" dirty="0"/>
          </a:p>
        </p:txBody>
      </p:sp>
      <p:sp>
        <p:nvSpPr>
          <p:cNvPr id="5" name="Footer Placeholder 4"/>
          <p:cNvSpPr>
            <a:spLocks noGrp="1"/>
          </p:cNvSpPr>
          <p:nvPr>
            <p:ph type="ftr" sz="quarter" idx="3"/>
          </p:nvPr>
        </p:nvSpPr>
        <p:spPr>
          <a:xfrm rot="5400000">
            <a:off x="8951573" y="3225297"/>
            <a:ext cx="3859795" cy="304801"/>
          </a:xfrm>
          <a:prstGeom prst="rect">
            <a:avLst/>
          </a:prstGeom>
        </p:spPr>
        <p:txBody>
          <a:bodyPr vert="horz" lIns="91440" tIns="45720" rIns="91440" bIns="45720" rtlCol="0" anchor="b"/>
          <a:lstStyle>
            <a:lvl1pPr algn="l">
              <a:defRPr sz="1100" b="0" i="0">
                <a:solidFill>
                  <a:schemeClr val="tx1">
                    <a:tint val="75000"/>
                    <a:alpha val="60000"/>
                  </a:schemeClr>
                </a:solidFill>
              </a:defRPr>
            </a:lvl1pPr>
          </a:lstStyle>
          <a:p>
            <a:endParaRPr lang="en-US" dirty="0"/>
          </a:p>
        </p:txBody>
      </p:sp>
      <p:sp>
        <p:nvSpPr>
          <p:cNvPr id="6" name="Slide Number Placeholder 5"/>
          <p:cNvSpPr>
            <a:spLocks noGrp="1"/>
          </p:cNvSpPr>
          <p:nvPr>
            <p:ph type="sldNum" sz="quarter" idx="4"/>
          </p:nvPr>
        </p:nvSpPr>
        <p:spPr bwMode="gray">
          <a:xfrm>
            <a:off x="10352540" y="295729"/>
            <a:ext cx="838199" cy="767687"/>
          </a:xfrm>
          <a:prstGeom prst="rect">
            <a:avLst/>
          </a:prstGeom>
        </p:spPr>
        <p:txBody>
          <a:bodyPr vert="horz" lIns="91440" tIns="45720" rIns="91440" bIns="45720" rtlCol="0" anchor="b"/>
          <a:lstStyle>
            <a:lvl1pPr algn="ctr">
              <a:defRPr sz="2800" b="0" i="0">
                <a:solidFill>
                  <a:schemeClr val="tx1">
                    <a:tint val="75000"/>
                  </a:schemeClr>
                </a:solidFill>
              </a:defRPr>
            </a:lvl1pPr>
          </a:lstStyle>
          <a:p>
            <a:fld id="{D57F1E4F-1CFF-5643-939E-02111984F565}" type="slidenum">
              <a:rPr lang="en-US" dirty="0"/>
              <a:t>‹#›</a:t>
            </a:fld>
            <a:endParaRPr lang="en-US" dirty="0"/>
          </a:p>
        </p:txBody>
      </p:sp>
    </p:spTree>
    <p:extLst>
      <p:ext uri="{BB962C8B-B14F-4D97-AF65-F5344CB8AC3E}">
        <p14:creationId xmlns:p14="http://schemas.microsoft.com/office/powerpoint/2010/main" val="1754630730"/>
      </p:ext>
    </p:extLst>
  </p:cSld>
  <p:clrMap bg1="dk1" tx1="lt1" bg2="dk2" tx2="lt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 id="2147483681" r:id="rId18"/>
    <p:sldLayoutId id="2147483682" r:id="rId19"/>
    <p:sldLayoutId id="2147483683" r:id="rId20"/>
    <p:sldLayoutId id="2147483685" r:id="rId21"/>
    <p:sldLayoutId id="2147483686" r:id="rId22"/>
    <p:sldLayoutId id="2147483687" r:id="rId23"/>
  </p:sldLayoutIdLst>
  <p:txStyles>
    <p:titleStyle>
      <a:lvl1pPr algn="l" defTabSz="457200" rtl="0" eaLnBrk="1" latinLnBrk="0" hangingPunct="1">
        <a:spcBef>
          <a:spcPct val="0"/>
        </a:spcBef>
        <a:buNone/>
        <a:defRPr sz="4200"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2000" b="0" i="0" kern="1200">
          <a:solidFill>
            <a:schemeClr val="tx1"/>
          </a:solidFill>
          <a:latin typeface="+mj-lt"/>
          <a:ea typeface="+mj-ea"/>
          <a:cs typeface="+mj-cs"/>
        </a:defRPr>
      </a:lvl1pPr>
      <a:lvl2pPr marL="742950" indent="-28575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800" b="0" i="0" kern="1200">
          <a:solidFill>
            <a:schemeClr val="tx1"/>
          </a:solidFill>
          <a:latin typeface="+mj-lt"/>
          <a:ea typeface="+mj-ea"/>
          <a:cs typeface="+mj-cs"/>
        </a:defRPr>
      </a:lvl2pPr>
      <a:lvl3pPr marL="1143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600" b="0" i="0" kern="1200">
          <a:solidFill>
            <a:schemeClr val="tx1"/>
          </a:solidFill>
          <a:latin typeface="+mj-lt"/>
          <a:ea typeface="+mj-ea"/>
          <a:cs typeface="+mj-cs"/>
        </a:defRPr>
      </a:lvl3pPr>
      <a:lvl4pPr marL="16002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4pPr>
      <a:lvl5pPr marL="20574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5pPr>
      <a:lvl6pPr marL="2506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6pPr>
      <a:lvl7pPr marL="29718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7pPr>
      <a:lvl8pPr marL="3429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8pPr>
      <a:lvl9pPr marL="38862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64">
          <p15:clr>
            <a:srgbClr val="F26B43"/>
          </p15:clr>
        </p15:guide>
        <p15:guide id="3" pos="7416">
          <p15:clr>
            <a:srgbClr val="F26B43"/>
          </p15:clr>
        </p15:guide>
        <p15:guide id="4" orient="horz" pos="1080">
          <p15:clr>
            <a:srgbClr val="F26B43"/>
          </p15:clr>
        </p15:guide>
        <p15:guide id="5" orient="horz" pos="768">
          <p15:clr>
            <a:srgbClr val="F26B43"/>
          </p15:clr>
        </p15:guide>
        <p15:guide id="6" orient="horz" pos="216">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oleObject" Target="../embeddings/oleObject3.bin"/><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oleObject" Target="../embeddings/oleObject4.bin"/><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0.jfif"/><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hyperlink" Target="file:///C:\Users\KolokythaM\Desktop\our%20video.pptx" TargetMode="External"/><Relationship Id="rId5" Type="http://schemas.openxmlformats.org/officeDocument/2006/relationships/image" Target="cid:image001.png@01D95BD4.5B052B00" TargetMode="External"/><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38.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3.pn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emf"/><Relationship Id="rId5" Type="http://schemas.openxmlformats.org/officeDocument/2006/relationships/image" Target="../media/image42.png"/><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6.png"/><Relationship Id="rId7" Type="http://schemas.openxmlformats.org/officeDocument/2006/relationships/image" Target="../media/image49.png"/><Relationship Id="rId2" Type="http://schemas.openxmlformats.org/officeDocument/2006/relationships/image" Target="../media/image45.png"/><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microsoft.com/office/2007/relationships/hdphoto" Target="../media/hdphoto1.wdp"/><Relationship Id="rId9" Type="http://schemas.microsoft.com/office/2007/relationships/hdphoto" Target="../media/hdphoto2.wdp"/></Relationships>
</file>

<file path=ppt/slides/_rels/slide2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53.jp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oleObject" Target="../embeddings/oleObject5.bin"/><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oleObject" Target="../embeddings/oleObject6.bin"/><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oleObject" Target="../embeddings/oleObject7.bin"/><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oleObject" Target="../embeddings/oleObject8.bin"/><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Layout" Target="../slideLayouts/slideLayout7.xml"/><Relationship Id="rId5" Type="http://schemas.openxmlformats.org/officeDocument/2006/relationships/image" Target="../media/image62.png"/><Relationship Id="rId4" Type="http://schemas.openxmlformats.org/officeDocument/2006/relationships/image" Target="../media/image61.png"/></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 Id="rId4" Type="http://schemas.openxmlformats.org/officeDocument/2006/relationships/image" Target="../media/image65.png"/></Relationships>
</file>

<file path=ppt/slides/_rels/slide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3.xml"/></Relationships>
</file>

<file path=ppt/slides/_rels/slide30.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 Id="rId4" Type="http://schemas.openxmlformats.org/officeDocument/2006/relationships/image" Target="../media/image69.png"/></Relationships>
</file>

<file path=ppt/slides/_rels/slide32.xml.rels><?xml version="1.0" encoding="UTF-8" standalone="yes"?>
<Relationships xmlns="http://schemas.openxmlformats.org/package/2006/relationships"><Relationship Id="rId2" Type="http://schemas.openxmlformats.org/officeDocument/2006/relationships/image" Target="../media/image70.gi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72.emf"/></Relationships>
</file>

<file path=ppt/slides/_rels/slide34.xml.rels><?xml version="1.0" encoding="UTF-8" standalone="yes"?>
<Relationships xmlns="http://schemas.openxmlformats.org/package/2006/relationships"><Relationship Id="rId3" Type="http://schemas.openxmlformats.org/officeDocument/2006/relationships/image" Target="../media/image73.png"/><Relationship Id="rId7" Type="http://schemas.openxmlformats.org/officeDocument/2006/relationships/image" Target="../media/image75.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74.bin"/><Relationship Id="rId5" Type="http://schemas.openxmlformats.org/officeDocument/2006/relationships/image" Target="../media/image74.png"/><Relationship Id="rId4" Type="http://schemas.microsoft.com/office/2014/relationships/chartEx" Target="../charts/chartEx1.xml"/></Relationships>
</file>

<file path=ppt/slides/_rels/slide3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chart" Target="../charts/chart1.xml"/><Relationship Id="rId5" Type="http://schemas.openxmlformats.org/officeDocument/2006/relationships/image" Target="../media/image78.png"/><Relationship Id="rId4" Type="http://schemas.openxmlformats.org/officeDocument/2006/relationships/image" Target="../media/image77.png"/></Relationships>
</file>

<file path=ppt/slides/_rels/slide3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3.xml"/><Relationship Id="rId4" Type="http://schemas.openxmlformats.org/officeDocument/2006/relationships/image" Target="../media/image82.jpeg"/></Relationships>
</file>

<file path=ppt/slides/_rels/slide38.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png"/><Relationship Id="rId1" Type="http://schemas.openxmlformats.org/officeDocument/2006/relationships/slideLayout" Target="../slideLayouts/slideLayout3.xml"/><Relationship Id="rId4" Type="http://schemas.openxmlformats.org/officeDocument/2006/relationships/image" Target="../media/image85.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oleObject" Target="../embeddings/oleObject1.bin"/><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3.xml"/><Relationship Id="rId5" Type="http://schemas.openxmlformats.org/officeDocument/2006/relationships/image" Target="../media/image17.jpeg"/><Relationship Id="rId4" Type="http://schemas.openxmlformats.org/officeDocument/2006/relationships/image" Target="../media/image16.jpeg"/></Relationships>
</file>

<file path=ppt/slides/_rels/slide7.xml.rels><?xml version="1.0" encoding="UTF-8" standalone="yes"?>
<Relationships xmlns="http://schemas.openxmlformats.org/package/2006/relationships"><Relationship Id="rId3" Type="http://schemas.openxmlformats.org/officeDocument/2006/relationships/hyperlink" Target="https://www.linkedin.com/feed/hashtag/?keywords=%CE%BC%CE%B5%CF%84%CE%B1%CF%80%CF%84%CF%85%CF%87%CE%B9%CE%B1%CE%BA%CE%BF%CF%8D&amp;highlightedUpdateUrns=urn%3Ali%3Aactivity%3A6935169751316889600" TargetMode="External"/><Relationship Id="rId2" Type="http://schemas.openxmlformats.org/officeDocument/2006/relationships/hyperlink" Target="https://www.linkedin.com/feed/hashtag/?keywords=%CF%83%CE%B4%CE%B1%CE%B4%CE%B5&amp;highlightedUpdateUrns=urn%3Ali%3Aactivity%3A6935169751316889600" TargetMode="Externa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oleObject" Target="../embeddings/oleObject2.bin"/><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21873" y="2619136"/>
            <a:ext cx="4454631" cy="2215991"/>
          </a:xfrm>
          <a:prstGeom prst="rect">
            <a:avLst/>
          </a:prstGeom>
        </p:spPr>
        <p:txBody>
          <a:bodyPr wrap="square" anchor="ctr">
            <a:spAutoFit/>
          </a:bodyPr>
          <a:lstStyle/>
          <a:p>
            <a:pPr algn="r"/>
            <a:r>
              <a:rPr lang="en-US" sz="13800" b="1" spc="-300" dirty="0">
                <a:solidFill>
                  <a:schemeClr val="accent3"/>
                </a:solidFill>
              </a:rPr>
              <a:t>goes</a:t>
            </a:r>
            <a:endParaRPr lang="en-US" sz="13800" b="1" dirty="0">
              <a:solidFill>
                <a:schemeClr val="accent3"/>
              </a:solidFill>
            </a:endParaRPr>
          </a:p>
        </p:txBody>
      </p:sp>
      <p:sp>
        <p:nvSpPr>
          <p:cNvPr id="2" name="Rectangle 1"/>
          <p:cNvSpPr/>
          <p:nvPr/>
        </p:nvSpPr>
        <p:spPr>
          <a:xfrm>
            <a:off x="613778" y="2157472"/>
            <a:ext cx="3118980" cy="1569660"/>
          </a:xfrm>
          <a:prstGeom prst="rect">
            <a:avLst/>
          </a:prstGeom>
        </p:spPr>
        <p:txBody>
          <a:bodyPr wrap="square">
            <a:spAutoFit/>
          </a:bodyPr>
          <a:lstStyle/>
          <a:p>
            <a:pPr algn="r"/>
            <a:r>
              <a:rPr lang="en-US" sz="9600" b="1" spc="-300" dirty="0">
                <a:solidFill>
                  <a:schemeClr val="bg1"/>
                </a:solidFill>
              </a:rPr>
              <a:t>title</a:t>
            </a:r>
          </a:p>
        </p:txBody>
      </p:sp>
      <p:sp>
        <p:nvSpPr>
          <p:cNvPr id="4" name="Rectangle 3"/>
          <p:cNvSpPr/>
          <p:nvPr/>
        </p:nvSpPr>
        <p:spPr>
          <a:xfrm>
            <a:off x="1151047" y="4123303"/>
            <a:ext cx="2581711" cy="1323439"/>
          </a:xfrm>
          <a:prstGeom prst="rect">
            <a:avLst/>
          </a:prstGeom>
        </p:spPr>
        <p:txBody>
          <a:bodyPr wrap="square">
            <a:spAutoFit/>
          </a:bodyPr>
          <a:lstStyle/>
          <a:p>
            <a:pPr algn="r"/>
            <a:r>
              <a:rPr lang="en-US" sz="8000" b="1" spc="-300" dirty="0">
                <a:solidFill>
                  <a:schemeClr val="bg1"/>
                </a:solidFill>
              </a:rPr>
              <a:t>here</a:t>
            </a:r>
            <a:endParaRPr lang="en-US" sz="8000" b="1" dirty="0">
              <a:solidFill>
                <a:schemeClr val="bg1"/>
              </a:solidFill>
            </a:endParaRPr>
          </a:p>
        </p:txBody>
      </p:sp>
      <p:sp>
        <p:nvSpPr>
          <p:cNvPr id="5" name="Rectangle 4"/>
          <p:cNvSpPr/>
          <p:nvPr/>
        </p:nvSpPr>
        <p:spPr>
          <a:xfrm>
            <a:off x="450939" y="1545857"/>
            <a:ext cx="3281819" cy="1107996"/>
          </a:xfrm>
          <a:prstGeom prst="rect">
            <a:avLst/>
          </a:prstGeom>
        </p:spPr>
        <p:txBody>
          <a:bodyPr wrap="square">
            <a:spAutoFit/>
          </a:bodyPr>
          <a:lstStyle/>
          <a:p>
            <a:pPr algn="r"/>
            <a:r>
              <a:rPr lang="en-US" sz="6600" b="1" spc="-300" dirty="0">
                <a:solidFill>
                  <a:schemeClr val="accent2"/>
                </a:solidFill>
              </a:rPr>
              <a:t>sample</a:t>
            </a:r>
            <a:endParaRPr lang="en-US" sz="6600" b="1" dirty="0">
              <a:solidFill>
                <a:schemeClr val="accent2"/>
              </a:solidFill>
            </a:endParaRPr>
          </a:p>
        </p:txBody>
      </p:sp>
      <p:sp>
        <p:nvSpPr>
          <p:cNvPr id="7" name="Rectangle 6"/>
          <p:cNvSpPr/>
          <p:nvPr/>
        </p:nvSpPr>
        <p:spPr>
          <a:xfrm>
            <a:off x="5744068" y="2619136"/>
            <a:ext cx="5258539" cy="1611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soft" dir="t">
                <a:rot lat="0" lon="0" rev="15600000"/>
              </a:lightRig>
            </a:scene3d>
            <a:sp3d extrusionH="57150" prstMaterial="softEdge">
              <a:bevelT w="25400" h="38100"/>
            </a:sp3d>
          </a:bodyPr>
          <a:lstStyle/>
          <a:p>
            <a:pPr algn="ctr">
              <a:lnSpc>
                <a:spcPct val="150000"/>
              </a:lnSpc>
            </a:pPr>
            <a:r>
              <a:rPr lang="el-GR" sz="2800" b="1" dirty="0">
                <a:ln/>
                <a:solidFill>
                  <a:srgbClr val="C00000"/>
                </a:solidFill>
              </a:rPr>
              <a:t>Τακτική Γενική Συνέλευση ΣΔΑΔΕ</a:t>
            </a:r>
            <a:endParaRPr lang="en-US" sz="2800" b="1" dirty="0">
              <a:ln/>
              <a:solidFill>
                <a:srgbClr val="C00000"/>
              </a:solidFill>
            </a:endParaRPr>
          </a:p>
          <a:p>
            <a:pPr algn="r">
              <a:lnSpc>
                <a:spcPct val="150000"/>
              </a:lnSpc>
            </a:pPr>
            <a:r>
              <a:rPr lang="en-US" sz="2400" b="1" dirty="0">
                <a:ln/>
                <a:solidFill>
                  <a:schemeClr val="tx1">
                    <a:lumMod val="50000"/>
                    <a:lumOff val="50000"/>
                  </a:schemeClr>
                </a:solidFill>
              </a:rPr>
              <a:t>30.3.2023</a:t>
            </a:r>
            <a:endParaRPr lang="el-GR" sz="2400" b="1" dirty="0">
              <a:ln/>
              <a:solidFill>
                <a:schemeClr val="tx1">
                  <a:lumMod val="50000"/>
                  <a:lumOff val="50000"/>
                </a:schemeClr>
              </a:solidFill>
            </a:endParaRPr>
          </a:p>
        </p:txBody>
      </p:sp>
      <p:pic>
        <p:nvPicPr>
          <p:cNvPr id="10" name="Picture 9"/>
          <p:cNvPicPr>
            <a:picLocks noChangeAspect="1"/>
          </p:cNvPicPr>
          <p:nvPr/>
        </p:nvPicPr>
        <p:blipFill>
          <a:blip r:embed="rId3"/>
          <a:stretch>
            <a:fillRect/>
          </a:stretch>
        </p:blipFill>
        <p:spPr>
          <a:xfrm>
            <a:off x="6659319" y="461312"/>
            <a:ext cx="2369764" cy="1382985"/>
          </a:xfrm>
          <a:prstGeom prst="rect">
            <a:avLst/>
          </a:prstGeom>
        </p:spPr>
      </p:pic>
      <p:pic>
        <p:nvPicPr>
          <p:cNvPr id="6" name="Picture 5"/>
          <p:cNvPicPr>
            <a:picLocks noChangeAspect="1"/>
          </p:cNvPicPr>
          <p:nvPr/>
        </p:nvPicPr>
        <p:blipFill>
          <a:blip r:embed="rId4"/>
          <a:stretch>
            <a:fillRect/>
          </a:stretch>
        </p:blipFill>
        <p:spPr>
          <a:xfrm>
            <a:off x="-4914" y="-28345"/>
            <a:ext cx="4597936" cy="6896904"/>
          </a:xfrm>
          <a:prstGeom prst="rect">
            <a:avLst/>
          </a:prstGeom>
        </p:spPr>
      </p:pic>
      <p:sp>
        <p:nvSpPr>
          <p:cNvPr id="8" name="Rectangle 7"/>
          <p:cNvSpPr/>
          <p:nvPr/>
        </p:nvSpPr>
        <p:spPr>
          <a:xfrm>
            <a:off x="1" y="-28346"/>
            <a:ext cx="4593022" cy="6886345"/>
          </a:xfrm>
          <a:prstGeom prst="rect">
            <a:avLst/>
          </a:prstGeom>
          <a:solidFill>
            <a:schemeClr val="accent1">
              <a:lumMod val="60000"/>
              <a:lumOff val="40000"/>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803293"/>
      </p:ext>
    </p:extLst>
  </p:cSld>
  <p:clrMapOvr>
    <a:masterClrMapping/>
  </p:clrMapOvr>
  <p:transition spd="slow">
    <p:push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14:presetBounceEnd="50000">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14:bounceEnd="50000">
                                          <p:cBhvr additive="base">
                                            <p:cTn id="12" dur="1000" fill="hold"/>
                                            <p:tgtEl>
                                              <p:spTgt spid="5"/>
                                            </p:tgtEl>
                                            <p:attrNameLst>
                                              <p:attrName>ppt_x</p:attrName>
                                            </p:attrNameLst>
                                          </p:cBhvr>
                                          <p:tavLst>
                                            <p:tav tm="0">
                                              <p:val>
                                                <p:strVal val="0-#ppt_w/2"/>
                                              </p:val>
                                            </p:tav>
                                            <p:tav tm="100000">
                                              <p:val>
                                                <p:strVal val="#ppt_x"/>
                                              </p:val>
                                            </p:tav>
                                          </p:tavLst>
                                        </p:anim>
                                        <p:anim calcmode="lin" valueType="num" p14:bounceEnd="50000">
                                          <p:cBhvr additive="base">
                                            <p:cTn id="13" dur="10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14:presetBounceEnd="50000">
                                      <p:stCondLst>
                                        <p:cond delay="300"/>
                                      </p:stCondLst>
                                      <p:childTnLst>
                                        <p:set>
                                          <p:cBhvr>
                                            <p:cTn id="15" dur="1" fill="hold">
                                              <p:stCondLst>
                                                <p:cond delay="0"/>
                                              </p:stCondLst>
                                            </p:cTn>
                                            <p:tgtEl>
                                              <p:spTgt spid="2"/>
                                            </p:tgtEl>
                                            <p:attrNameLst>
                                              <p:attrName>style.visibility</p:attrName>
                                            </p:attrNameLst>
                                          </p:cBhvr>
                                          <p:to>
                                            <p:strVal val="visible"/>
                                          </p:to>
                                        </p:set>
                                        <p:anim calcmode="lin" valueType="num" p14:bounceEnd="50000">
                                          <p:cBhvr additive="base">
                                            <p:cTn id="16" dur="10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17" dur="1000" fill="hold"/>
                                            <p:tgtEl>
                                              <p:spTgt spid="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14:presetBounceEnd="50000">
                                      <p:stCondLst>
                                        <p:cond delay="200"/>
                                      </p:stCondLst>
                                      <p:childTnLst>
                                        <p:set>
                                          <p:cBhvr>
                                            <p:cTn id="19" dur="1" fill="hold">
                                              <p:stCondLst>
                                                <p:cond delay="0"/>
                                              </p:stCondLst>
                                            </p:cTn>
                                            <p:tgtEl>
                                              <p:spTgt spid="3"/>
                                            </p:tgtEl>
                                            <p:attrNameLst>
                                              <p:attrName>style.visibility</p:attrName>
                                            </p:attrNameLst>
                                          </p:cBhvr>
                                          <p:to>
                                            <p:strVal val="visible"/>
                                          </p:to>
                                        </p:set>
                                        <p:anim calcmode="lin" valueType="num" p14:bounceEnd="50000">
                                          <p:cBhvr additive="base">
                                            <p:cTn id="20" dur="1000" fill="hold"/>
                                            <p:tgtEl>
                                              <p:spTgt spid="3"/>
                                            </p:tgtEl>
                                            <p:attrNameLst>
                                              <p:attrName>ppt_x</p:attrName>
                                            </p:attrNameLst>
                                          </p:cBhvr>
                                          <p:tavLst>
                                            <p:tav tm="0">
                                              <p:val>
                                                <p:strVal val="0-#ppt_w/2"/>
                                              </p:val>
                                            </p:tav>
                                            <p:tav tm="100000">
                                              <p:val>
                                                <p:strVal val="#ppt_x"/>
                                              </p:val>
                                            </p:tav>
                                          </p:tavLst>
                                        </p:anim>
                                        <p:anim calcmode="lin" valueType="num" p14:bounceEnd="50000">
                                          <p:cBhvr additive="base">
                                            <p:cTn id="21" dur="1000" fill="hold"/>
                                            <p:tgtEl>
                                              <p:spTgt spid="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14:presetBounceEnd="50000">
                                      <p:stCondLst>
                                        <p:cond delay="400"/>
                                      </p:stCondLst>
                                      <p:childTnLst>
                                        <p:set>
                                          <p:cBhvr>
                                            <p:cTn id="23" dur="1" fill="hold">
                                              <p:stCondLst>
                                                <p:cond delay="0"/>
                                              </p:stCondLst>
                                            </p:cTn>
                                            <p:tgtEl>
                                              <p:spTgt spid="4"/>
                                            </p:tgtEl>
                                            <p:attrNameLst>
                                              <p:attrName>style.visibility</p:attrName>
                                            </p:attrNameLst>
                                          </p:cBhvr>
                                          <p:to>
                                            <p:strVal val="visible"/>
                                          </p:to>
                                        </p:set>
                                        <p:anim calcmode="lin" valueType="num" p14:bounceEnd="50000">
                                          <p:cBhvr additive="base">
                                            <p:cTn id="24" dur="10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5"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P spid="4" grpId="0"/>
          <p:bldP spid="5" grpId="0"/>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stCondLst>
                                        <p:cond delay="3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0-#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2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1000" fill="hold"/>
                                            <p:tgtEl>
                                              <p:spTgt spid="3"/>
                                            </p:tgtEl>
                                            <p:attrNameLst>
                                              <p:attrName>ppt_x</p:attrName>
                                            </p:attrNameLst>
                                          </p:cBhvr>
                                          <p:tavLst>
                                            <p:tav tm="0">
                                              <p:val>
                                                <p:strVal val="0-#ppt_w/2"/>
                                              </p:val>
                                            </p:tav>
                                            <p:tav tm="100000">
                                              <p:val>
                                                <p:strVal val="#ppt_x"/>
                                              </p:val>
                                            </p:tav>
                                          </p:tavLst>
                                        </p:anim>
                                        <p:anim calcmode="lin" valueType="num">
                                          <p:cBhvr additive="base">
                                            <p:cTn id="21" dur="1000" fill="hold"/>
                                            <p:tgtEl>
                                              <p:spTgt spid="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40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1000" fill="hold"/>
                                            <p:tgtEl>
                                              <p:spTgt spid="4"/>
                                            </p:tgtEl>
                                            <p:attrNameLst>
                                              <p:attrName>ppt_x</p:attrName>
                                            </p:attrNameLst>
                                          </p:cBhvr>
                                          <p:tavLst>
                                            <p:tav tm="0">
                                              <p:val>
                                                <p:strVal val="0-#ppt_w/2"/>
                                              </p:val>
                                            </p:tav>
                                            <p:tav tm="100000">
                                              <p:val>
                                                <p:strVal val="#ppt_x"/>
                                              </p:val>
                                            </p:tav>
                                          </p:tavLst>
                                        </p:anim>
                                        <p:anim calcmode="lin" valueType="num">
                                          <p:cBhvr additive="base">
                                            <p:cTn id="25"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P spid="4" grpId="0"/>
          <p:bldP spid="5" grpId="0"/>
          <p:bldP spid="8"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Graphical user interface, application&#10;&#10;Description automatically generated">
            <a:extLst>
              <a:ext uri="{FF2B5EF4-FFF2-40B4-BE49-F238E27FC236}">
                <a16:creationId xmlns:a16="http://schemas.microsoft.com/office/drawing/2014/main" id="{45DB5325-8EB1-4F4C-8E1E-AD3B2ACDB2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5085" y="2001977"/>
            <a:ext cx="9264424" cy="4856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p:cNvSpPr/>
          <p:nvPr/>
        </p:nvSpPr>
        <p:spPr>
          <a:xfrm>
            <a:off x="1648108" y="327565"/>
            <a:ext cx="1826773"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entury Gothic" panose="020B0502020202020204"/>
                <a:ea typeface="+mn-ea"/>
                <a:cs typeface="+mn-cs"/>
              </a:rPr>
              <a:t>Leader Series</a:t>
            </a:r>
            <a:endParaRPr kumimoji="0" lang="el-GR" sz="20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904751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randombar(horizontal)">
                                      <p:cBhvr>
                                        <p:cTn id="7"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3BDC0836-B329-47DA-BA89-86AA1EB85335}"/>
              </a:ext>
            </a:extLst>
          </p:cNvPr>
          <p:cNvGraphicFramePr>
            <a:graphicFrameLocks noChangeAspect="1"/>
          </p:cNvGraphicFramePr>
          <p:nvPr>
            <p:extLst>
              <p:ext uri="{D42A27DB-BD31-4B8C-83A1-F6EECF244321}">
                <p14:modId xmlns:p14="http://schemas.microsoft.com/office/powerpoint/2010/main" val="1752348636"/>
              </p:ext>
            </p:extLst>
          </p:nvPr>
        </p:nvGraphicFramePr>
        <p:xfrm>
          <a:off x="3100251" y="2131530"/>
          <a:ext cx="8486881" cy="4442352"/>
        </p:xfrm>
        <a:graphic>
          <a:graphicData uri="http://schemas.openxmlformats.org/presentationml/2006/ole">
            <mc:AlternateContent xmlns:mc="http://schemas.openxmlformats.org/markup-compatibility/2006">
              <mc:Choice xmlns:v="urn:schemas-microsoft-com:vml" Requires="v">
                <p:oleObj name="Acrobat Document" r:id="rId2" imgW="9753600" imgH="5105311" progId="Acrobat.Document.DC">
                  <p:embed/>
                </p:oleObj>
              </mc:Choice>
              <mc:Fallback>
                <p:oleObj name="Acrobat Document" r:id="rId2" imgW="9753600" imgH="5105311" progId="Acrobat.Document.DC">
                  <p:embed/>
                  <p:pic>
                    <p:nvPicPr>
                      <p:cNvPr id="0" name=""/>
                      <p:cNvPicPr/>
                      <p:nvPr/>
                    </p:nvPicPr>
                    <p:blipFill>
                      <a:blip r:embed="rId3"/>
                      <a:stretch>
                        <a:fillRect/>
                      </a:stretch>
                    </p:blipFill>
                    <p:spPr>
                      <a:xfrm>
                        <a:off x="3100251" y="2131530"/>
                        <a:ext cx="8486881" cy="4442352"/>
                      </a:xfrm>
                      <a:prstGeom prst="rect">
                        <a:avLst/>
                      </a:prstGeom>
                    </p:spPr>
                  </p:pic>
                </p:oleObj>
              </mc:Fallback>
            </mc:AlternateContent>
          </a:graphicData>
        </a:graphic>
      </p:graphicFrame>
      <p:sp>
        <p:nvSpPr>
          <p:cNvPr id="10"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p:cNvSpPr/>
          <p:nvPr/>
        </p:nvSpPr>
        <p:spPr>
          <a:xfrm>
            <a:off x="1648108" y="256706"/>
            <a:ext cx="2357543" cy="400110"/>
          </a:xfrm>
          <a:prstGeom prst="rect">
            <a:avLst/>
          </a:prstGeom>
        </p:spPr>
        <p:txBody>
          <a:bodyPr wrap="square">
            <a:spAutoFit/>
          </a:bodyPr>
          <a:lstStyle/>
          <a:p>
            <a:pPr lvl="0" defTabSz="457200">
              <a:defRPr/>
            </a:pPr>
            <a:r>
              <a:rPr lang="en-US" sz="2000" b="1" dirty="0">
                <a:solidFill>
                  <a:prstClr val="white"/>
                </a:solidFill>
                <a:latin typeface="Century Gothic" panose="020B0502020202020204"/>
              </a:rPr>
              <a:t>Leader Series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548640" y="1280160"/>
            <a:ext cx="5799908" cy="4893647"/>
          </a:xfrm>
          <a:prstGeom prst="rect">
            <a:avLst/>
          </a:prstGeom>
        </p:spPr>
      </p:pic>
      <p:sp>
        <p:nvSpPr>
          <p:cNvPr id="3" name="Rectangle 2"/>
          <p:cNvSpPr/>
          <p:nvPr/>
        </p:nvSpPr>
        <p:spPr>
          <a:xfrm>
            <a:off x="6348548" y="1280161"/>
            <a:ext cx="5338355" cy="4893647"/>
          </a:xfrm>
          <a:prstGeom prst="rect">
            <a:avLst/>
          </a:prstGeom>
          <a:solidFill>
            <a:schemeClr val="tx1">
              <a:lumMod val="50000"/>
              <a:lumOff val="50000"/>
            </a:schemeClr>
          </a:solidFill>
        </p:spPr>
        <p:txBody>
          <a:bodyPr wrap="square">
            <a:spAutoFit/>
          </a:bodyPr>
          <a:lstStyle/>
          <a:p>
            <a:r>
              <a:rPr lang="el-GR" sz="1200" dirty="0">
                <a:solidFill>
                  <a:schemeClr val="bg1"/>
                </a:solidFill>
              </a:rPr>
              <a:t>Για μία ακόμα φορά βρισκόμαστε μπροστά σε μία σημαντική ανθρωπιστική κρίση, που έχει βαθιές επιπτώσεις στις ζωές πολλών συνανθρώπων μας. </a:t>
            </a:r>
          </a:p>
          <a:p>
            <a:r>
              <a:rPr lang="el-GR" sz="1200" dirty="0">
                <a:solidFill>
                  <a:schemeClr val="bg1"/>
                </a:solidFill>
              </a:rPr>
              <a:t>Ο πόλεμος στην Ουκρανία έχει ήδη οδηγήσει στον εκτοπισμό 4,2 εκατομμυρίων ανθρώπων, ενώ τα στατιστικά στοιχεία αποτυπώνουν καθημερινά το αρνητικό πρόσημο σε όλες τις πτυχές της δραστηριότητας της χώρας. </a:t>
            </a:r>
            <a:endParaRPr lang="en-US" sz="1200" dirty="0">
              <a:solidFill>
                <a:schemeClr val="bg1"/>
              </a:solidFill>
            </a:endParaRPr>
          </a:p>
          <a:p>
            <a:endParaRPr lang="en-US" sz="1200" dirty="0">
              <a:solidFill>
                <a:schemeClr val="bg1"/>
              </a:solidFill>
            </a:endParaRPr>
          </a:p>
          <a:p>
            <a:r>
              <a:rPr lang="el-GR" sz="1200" dirty="0">
                <a:solidFill>
                  <a:schemeClr val="bg1"/>
                </a:solidFill>
              </a:rPr>
              <a:t>Ο κόσμος του HR δεν μπορεί να μείνει αμέτοχος μπροστά σε αυτή τη συνθήκη, καθώς η κοινωνική αλληλεγγύη και η </a:t>
            </a:r>
            <a:r>
              <a:rPr lang="el-GR" sz="1200" dirty="0" err="1">
                <a:solidFill>
                  <a:schemeClr val="bg1"/>
                </a:solidFill>
              </a:rPr>
              <a:t>ενσυναίσθηση</a:t>
            </a:r>
            <a:r>
              <a:rPr lang="el-GR" sz="1200" dirty="0">
                <a:solidFill>
                  <a:schemeClr val="bg1"/>
                </a:solidFill>
              </a:rPr>
              <a:t>  αποτελούν βασικό δίαυλο που θα μας βοηθήσει να εστιάσουμε περισσότερο στην στήριξη του ανθρώπινου παράγοντα (</a:t>
            </a:r>
            <a:r>
              <a:rPr lang="el-GR" sz="1200" dirty="0" err="1">
                <a:solidFill>
                  <a:schemeClr val="bg1"/>
                </a:solidFill>
              </a:rPr>
              <a:t>human</a:t>
            </a:r>
            <a:r>
              <a:rPr lang="el-GR" sz="1200" dirty="0">
                <a:solidFill>
                  <a:schemeClr val="bg1"/>
                </a:solidFill>
              </a:rPr>
              <a:t>) και λιγότερο ίσως στο κομμάτι των πόρων (</a:t>
            </a:r>
            <a:r>
              <a:rPr lang="el-GR" sz="1200" dirty="0" err="1">
                <a:solidFill>
                  <a:schemeClr val="bg1"/>
                </a:solidFill>
              </a:rPr>
              <a:t>resources</a:t>
            </a:r>
            <a:r>
              <a:rPr lang="el-GR" sz="1200" dirty="0">
                <a:solidFill>
                  <a:schemeClr val="bg1"/>
                </a:solidFill>
              </a:rPr>
              <a:t>). Είναι η στιγμή να σταθούμε κοντά στους οργανισμούς που πλήττονται παρέχοντας υποστήριξη με όλα τα μέσα. </a:t>
            </a:r>
          </a:p>
          <a:p>
            <a:endParaRPr lang="en-US" sz="1200" dirty="0">
              <a:solidFill>
                <a:schemeClr val="bg1"/>
              </a:solidFill>
            </a:endParaRPr>
          </a:p>
          <a:p>
            <a:r>
              <a:rPr lang="el-GR" sz="1200" dirty="0">
                <a:solidFill>
                  <a:schemeClr val="bg1"/>
                </a:solidFill>
              </a:rPr>
              <a:t>Η σύγκρουση στην Ουκρανία αποτελεί αχαρτογράφητη περιοχή για πολλές ενώσεις, οι οποίες δεν διαθέτουν πρακτικές Ανθρώπινου Δυναμικού σε σχέση με τη διαχείριση τέτοιων ιδιαίτερων καταστάσεων, ενώ πολλοί οργανισμοί δεν έχουν βρει τις καλύτερες πρακτικές ως προς τους τρόπους παροχής υποστήριξης στις ομάδες ανθρώπων που πλήττονται. Είναι επιτακτική ανάγκη να σταθούμε ο ένας δίπλα στον άλλον για ένα κοινό σκοπό.</a:t>
            </a:r>
          </a:p>
          <a:p>
            <a:endParaRPr lang="el-GR" sz="1200" dirty="0">
              <a:solidFill>
                <a:schemeClr val="bg1"/>
              </a:solidFill>
            </a:endParaRPr>
          </a:p>
          <a:p>
            <a:r>
              <a:rPr lang="el-GR" sz="1200" dirty="0">
                <a:solidFill>
                  <a:schemeClr val="bg1"/>
                </a:solidFill>
              </a:rPr>
              <a:t>Μερικοί πιστεύουν ότι μόνο η μεγάλη δύναμη μπορεί να κρατήσει το κακό υπό έλεγχο, αλλά (τελικά) είναι οι μικρές καθημερινές πράξεις των απλών ανθρώπων που κρατούν το σκοτάδι μακριά. </a:t>
            </a:r>
            <a:endParaRPr lang="en-US" sz="1200" dirty="0">
              <a:solidFill>
                <a:schemeClr val="bg1"/>
              </a:solidFill>
            </a:endParaRPr>
          </a:p>
          <a:p>
            <a:endParaRPr lang="en-US" sz="1200" dirty="0">
              <a:solidFill>
                <a:schemeClr val="bg1"/>
              </a:solidFill>
            </a:endParaRPr>
          </a:p>
          <a:p>
            <a:endParaRPr lang="en-US" sz="1200" dirty="0">
              <a:solidFill>
                <a:schemeClr val="bg1"/>
              </a:solidFill>
            </a:endParaRPr>
          </a:p>
          <a:p>
            <a:r>
              <a:rPr lang="el-GR" sz="1200" dirty="0">
                <a:solidFill>
                  <a:schemeClr val="bg1"/>
                </a:solidFill>
              </a:rPr>
              <a:t>Μικρές πράξεις καλοσύνης και αγάπης." (J.R.R. </a:t>
            </a:r>
            <a:r>
              <a:rPr lang="el-GR" sz="1200" dirty="0" err="1">
                <a:solidFill>
                  <a:schemeClr val="bg1"/>
                </a:solidFill>
              </a:rPr>
              <a:t>Tolkien</a:t>
            </a:r>
            <a:r>
              <a:rPr lang="el-GR" sz="1200" dirty="0">
                <a:solidFill>
                  <a:schemeClr val="bg1"/>
                </a:solidFill>
              </a:rPr>
              <a:t>)</a:t>
            </a:r>
          </a:p>
        </p:txBody>
      </p:sp>
    </p:spTree>
    <p:extLst>
      <p:ext uri="{BB962C8B-B14F-4D97-AF65-F5344CB8AC3E}">
        <p14:creationId xmlns:p14="http://schemas.microsoft.com/office/powerpoint/2010/main" val="2503266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03A259C7-AB86-460E-9946-8415925AE00E}"/>
              </a:ext>
            </a:extLst>
          </p:cNvPr>
          <p:cNvGraphicFramePr>
            <a:graphicFrameLocks noChangeAspect="1"/>
          </p:cNvGraphicFramePr>
          <p:nvPr>
            <p:extLst>
              <p:ext uri="{D42A27DB-BD31-4B8C-83A1-F6EECF244321}">
                <p14:modId xmlns:p14="http://schemas.microsoft.com/office/powerpoint/2010/main" val="2484286733"/>
              </p:ext>
            </p:extLst>
          </p:nvPr>
        </p:nvGraphicFramePr>
        <p:xfrm>
          <a:off x="2085278" y="1886270"/>
          <a:ext cx="8938802" cy="4678904"/>
        </p:xfrm>
        <a:graphic>
          <a:graphicData uri="http://schemas.openxmlformats.org/presentationml/2006/ole">
            <mc:AlternateContent xmlns:mc="http://schemas.openxmlformats.org/markup-compatibility/2006">
              <mc:Choice xmlns:v="urn:schemas-microsoft-com:vml" Requires="v">
                <p:oleObj name="Acrobat Document" r:id="rId2" imgW="9753600" imgH="5105311" progId="Acrobat.Document.DC">
                  <p:embed/>
                </p:oleObj>
              </mc:Choice>
              <mc:Fallback>
                <p:oleObj name="Acrobat Document" r:id="rId2" imgW="9753600" imgH="5105311" progId="Acrobat.Document.DC">
                  <p:embed/>
                  <p:pic>
                    <p:nvPicPr>
                      <p:cNvPr id="0" name=""/>
                      <p:cNvPicPr/>
                      <p:nvPr/>
                    </p:nvPicPr>
                    <p:blipFill>
                      <a:blip r:embed="rId3"/>
                      <a:stretch>
                        <a:fillRect/>
                      </a:stretch>
                    </p:blipFill>
                    <p:spPr>
                      <a:xfrm>
                        <a:off x="2085278" y="1886270"/>
                        <a:ext cx="8938802" cy="4678904"/>
                      </a:xfrm>
                      <a:prstGeom prst="rect">
                        <a:avLst/>
                      </a:prstGeom>
                    </p:spPr>
                  </p:pic>
                </p:oleObj>
              </mc:Fallback>
            </mc:AlternateContent>
          </a:graphicData>
        </a:graphic>
      </p:graphicFrame>
      <p:sp>
        <p:nvSpPr>
          <p:cNvPr id="7"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p:cNvSpPr/>
          <p:nvPr/>
        </p:nvSpPr>
        <p:spPr>
          <a:xfrm>
            <a:off x="1846800" y="327565"/>
            <a:ext cx="2594571" cy="369332"/>
          </a:xfrm>
          <a:prstGeom prst="rect">
            <a:avLst/>
          </a:prstGeom>
        </p:spPr>
        <p:txBody>
          <a:bodyPr wrap="square">
            <a:spAutoFit/>
          </a:bodyPr>
          <a:lstStyle/>
          <a:p>
            <a:pPr lvl="0" defTabSz="457200">
              <a:defRPr/>
            </a:pPr>
            <a:r>
              <a:rPr lang="en-US" b="1" dirty="0">
                <a:solidFill>
                  <a:prstClr val="white"/>
                </a:solidFill>
                <a:latin typeface="Century Gothic" panose="020B0502020202020204"/>
              </a:rPr>
              <a:t>Leader Series</a:t>
            </a:r>
          </a:p>
        </p:txBody>
      </p:sp>
    </p:spTree>
    <p:extLst>
      <p:ext uri="{BB962C8B-B14F-4D97-AF65-F5344CB8AC3E}">
        <p14:creationId xmlns:p14="http://schemas.microsoft.com/office/powerpoint/2010/main" val="1577772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rgbClr val="FF8D3F"/>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66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Calibri"/>
                <a:ea typeface="+mn-ea"/>
                <a:cs typeface="+mn-cs"/>
              </a:rPr>
              <a:t>202</a:t>
            </a:r>
            <a:r>
              <a:rPr kumimoji="0" lang="el-GR" sz="2400" b="1" i="0" u="none" strike="noStrike" kern="1200" cap="none" spc="0" normalizeH="0" baseline="0" noProof="0" dirty="0">
                <a:ln>
                  <a:noFill/>
                </a:ln>
                <a:solidFill>
                  <a:schemeClr val="bg1"/>
                </a:solidFill>
                <a:effectLst/>
                <a:uLnTx/>
                <a:uFillTx/>
                <a:latin typeface="Calibri"/>
                <a:ea typeface="+mn-ea"/>
                <a:cs typeface="+mn-cs"/>
              </a:rPr>
              <a:t>2</a:t>
            </a:r>
            <a:endParaRPr kumimoji="0" lang="en-US" sz="2400" b="1" i="0" u="none" strike="noStrike" kern="1200" cap="none" spc="0" normalizeH="0" baseline="0" noProof="0" dirty="0">
              <a:ln>
                <a:noFill/>
              </a:ln>
              <a:solidFill>
                <a:schemeClr val="bg1"/>
              </a:solidFill>
              <a:effectLst/>
              <a:uLnTx/>
              <a:uFillTx/>
              <a:latin typeface="Calibri"/>
              <a:ea typeface="+mn-ea"/>
              <a:cs typeface="+mn-cs"/>
            </a:endParaRPr>
          </a:p>
        </p:txBody>
      </p:sp>
      <p:sp>
        <p:nvSpPr>
          <p:cNvPr id="10" name="Rectangle 9"/>
          <p:cNvSpPr/>
          <p:nvPr/>
        </p:nvSpPr>
        <p:spPr>
          <a:xfrm>
            <a:off x="1648107" y="124723"/>
            <a:ext cx="1826773" cy="830997"/>
          </a:xfrm>
          <a:prstGeom prst="rect">
            <a:avLst/>
          </a:prstGeom>
        </p:spPr>
        <p:txBody>
          <a:bodyPr wrap="square">
            <a:spAutoFit/>
          </a:bodyPr>
          <a:lstStyle/>
          <a:p>
            <a:pPr lvl="0" defTabSz="457200">
              <a:defRPr/>
            </a:pPr>
            <a:r>
              <a:rPr lang="en-US" sz="1600" b="1" dirty="0">
                <a:solidFill>
                  <a:schemeClr val="bg1"/>
                </a:solidFill>
                <a:latin typeface="Century Gothic" panose="020B0502020202020204"/>
              </a:rPr>
              <a:t>Get </a:t>
            </a:r>
          </a:p>
          <a:p>
            <a:pPr lvl="0" defTabSz="457200">
              <a:defRPr/>
            </a:pPr>
            <a:r>
              <a:rPr lang="en-US" sz="1600" b="1" dirty="0">
                <a:solidFill>
                  <a:schemeClr val="bg1"/>
                </a:solidFill>
                <a:latin typeface="Century Gothic" panose="020B0502020202020204"/>
              </a:rPr>
              <a:t>to know us better</a:t>
            </a:r>
          </a:p>
        </p:txBody>
      </p:sp>
      <p:pic>
        <p:nvPicPr>
          <p:cNvPr id="13" name="Picture 12"/>
          <p:cNvPicPr>
            <a:picLocks noChangeAspect="1"/>
          </p:cNvPicPr>
          <p:nvPr/>
        </p:nvPicPr>
        <p:blipFill>
          <a:blip r:embed="rId2"/>
          <a:stretch>
            <a:fillRect/>
          </a:stretch>
        </p:blipFill>
        <p:spPr>
          <a:xfrm>
            <a:off x="1573255" y="1341893"/>
            <a:ext cx="4568404" cy="4714086"/>
          </a:xfrm>
          <a:prstGeom prst="rect">
            <a:avLst/>
          </a:prstGeom>
        </p:spPr>
      </p:pic>
      <p:pic>
        <p:nvPicPr>
          <p:cNvPr id="15" name="Picture Placeholder 20"/>
          <p:cNvPicPr>
            <a:picLocks noChangeAspect="1"/>
          </p:cNvPicPr>
          <p:nvPr/>
        </p:nvPicPr>
        <p:blipFill>
          <a:blip r:embed="rId3">
            <a:extLst>
              <a:ext uri="{28A0092B-C50C-407E-A947-70E740481C1C}">
                <a14:useLocalDpi xmlns:a14="http://schemas.microsoft.com/office/drawing/2010/main" val="0"/>
              </a:ext>
            </a:extLst>
          </a:blip>
          <a:srcRect l="17132" r="17132"/>
          <a:stretch>
            <a:fillRect/>
          </a:stretch>
        </p:blipFill>
        <p:spPr>
          <a:xfrm flipH="1">
            <a:off x="6806387" y="1374315"/>
            <a:ext cx="4415244" cy="4649242"/>
          </a:xfrm>
          <a:prstGeom prst="rect">
            <a:avLst/>
          </a:prstGeom>
        </p:spPr>
      </p:pic>
      <p:sp>
        <p:nvSpPr>
          <p:cNvPr id="16" name="Picture Placeholder 18">
            <a:extLst>
              <a:ext uri="{FF2B5EF4-FFF2-40B4-BE49-F238E27FC236}">
                <a16:creationId xmlns:a16="http://schemas.microsoft.com/office/drawing/2014/main" id="{0EE49818-4EDB-4228-9CD4-DF3FDC269E7C}"/>
              </a:ext>
            </a:extLst>
          </p:cNvPr>
          <p:cNvSpPr txBox="1">
            <a:spLocks/>
          </p:cNvSpPr>
          <p:nvPr/>
        </p:nvSpPr>
        <p:spPr>
          <a:xfrm>
            <a:off x="6806387" y="1341893"/>
            <a:ext cx="4397828" cy="4649242"/>
          </a:xfrm>
          <a:custGeom>
            <a:avLst/>
            <a:gdLst>
              <a:gd name="connsiteX0" fmla="*/ 137625 w 2344152"/>
              <a:gd name="connsiteY0" fmla="*/ 0 h 2363640"/>
              <a:gd name="connsiteX1" fmla="*/ 2206528 w 2344152"/>
              <a:gd name="connsiteY1" fmla="*/ 0 h 2363640"/>
              <a:gd name="connsiteX2" fmla="*/ 2344152 w 2344152"/>
              <a:gd name="connsiteY2" fmla="*/ 137625 h 2363640"/>
              <a:gd name="connsiteX3" fmla="*/ 2344152 w 2344152"/>
              <a:gd name="connsiteY3" fmla="*/ 2226015 h 2363640"/>
              <a:gd name="connsiteX4" fmla="*/ 2206528 w 2344152"/>
              <a:gd name="connsiteY4" fmla="*/ 2363640 h 2363640"/>
              <a:gd name="connsiteX5" fmla="*/ 137625 w 2344152"/>
              <a:gd name="connsiteY5" fmla="*/ 2363640 h 2363640"/>
              <a:gd name="connsiteX6" fmla="*/ 0 w 2344152"/>
              <a:gd name="connsiteY6" fmla="*/ 2226015 h 2363640"/>
              <a:gd name="connsiteX7" fmla="*/ 0 w 2344152"/>
              <a:gd name="connsiteY7" fmla="*/ 137625 h 2363640"/>
              <a:gd name="connsiteX8" fmla="*/ 137625 w 2344152"/>
              <a:gd name="connsiteY8" fmla="*/ 0 h 23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4152" h="2363640">
                <a:moveTo>
                  <a:pt x="137625" y="0"/>
                </a:moveTo>
                <a:lnTo>
                  <a:pt x="2206528" y="0"/>
                </a:lnTo>
                <a:cubicBezTo>
                  <a:pt x="2282535" y="0"/>
                  <a:pt x="2344152" y="61617"/>
                  <a:pt x="2344152" y="137625"/>
                </a:cubicBezTo>
                <a:lnTo>
                  <a:pt x="2344152" y="2226015"/>
                </a:lnTo>
                <a:cubicBezTo>
                  <a:pt x="2344152" y="2302023"/>
                  <a:pt x="2282535" y="2363640"/>
                  <a:pt x="2206528" y="2363640"/>
                </a:cubicBezTo>
                <a:lnTo>
                  <a:pt x="137625" y="2363640"/>
                </a:lnTo>
                <a:cubicBezTo>
                  <a:pt x="61617" y="2363640"/>
                  <a:pt x="0" y="2302023"/>
                  <a:pt x="0" y="2226015"/>
                </a:cubicBezTo>
                <a:lnTo>
                  <a:pt x="0" y="137625"/>
                </a:lnTo>
                <a:cubicBezTo>
                  <a:pt x="0" y="61617"/>
                  <a:pt x="61617" y="0"/>
                  <a:pt x="137625" y="0"/>
                </a:cubicBezTo>
                <a:close/>
              </a:path>
            </a:pathLst>
          </a:custGeom>
          <a:solidFill>
            <a:schemeClr val="accent1">
              <a:lumMod val="50000"/>
              <a:alpha val="30000"/>
            </a:schemeClr>
          </a:solidFill>
        </p:spPr>
        <p:txBody>
          <a:bodyPr vert="horz" wrap="square"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1" kern="1200">
                <a:solidFill>
                  <a:schemeClr val="bg1">
                    <a:lumMod val="8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Wingdings" panose="05000000000000000000" pitchFamily="2" charset="2"/>
              <a:buChar char="ü"/>
              <a:tabLst/>
              <a:defRPr/>
            </a:pPr>
            <a:r>
              <a:rPr kumimoji="0" lang="en-US" sz="2000" b="1" i="0" u="none" strike="noStrike" kern="1200" cap="none" spc="0" normalizeH="0" baseline="0" noProof="0" dirty="0">
                <a:ln>
                  <a:noFill/>
                </a:ln>
                <a:solidFill>
                  <a:schemeClr val="bg1"/>
                </a:solidFill>
                <a:effectLst/>
                <a:uLnTx/>
                <a:uFillTx/>
                <a:latin typeface="Century Gothic" panose="020B0502020202020204"/>
                <a:ea typeface="+mn-ea"/>
                <a:cs typeface="+mn-cs"/>
              </a:rPr>
              <a:t>18 </a:t>
            </a:r>
            <a:r>
              <a:rPr kumimoji="0" lang="el-GR" sz="2000" b="1" i="0" u="none" strike="noStrike" kern="1200" cap="none" spc="0" normalizeH="0" baseline="0" noProof="0" dirty="0">
                <a:ln>
                  <a:noFill/>
                </a:ln>
                <a:solidFill>
                  <a:schemeClr val="bg1"/>
                </a:solidFill>
                <a:effectLst/>
                <a:uLnTx/>
                <a:uFillTx/>
                <a:latin typeface="Century Gothic" panose="020B0502020202020204"/>
                <a:ea typeface="+mn-ea"/>
                <a:cs typeface="+mn-cs"/>
              </a:rPr>
              <a:t>Απριλίου</a:t>
            </a:r>
            <a:endParaRPr kumimoji="0" lang="en-US" sz="2000" b="1" i="0" u="none" strike="noStrike" kern="1200" cap="none" spc="0" normalizeH="0" baseline="0" noProof="0" dirty="0">
              <a:ln>
                <a:noFill/>
              </a:ln>
              <a:solidFill>
                <a:schemeClr val="bg1"/>
              </a:solidFill>
              <a:effectLst/>
              <a:uLnTx/>
              <a:uFillTx/>
              <a:latin typeface="Century Gothic" panose="020B0502020202020204"/>
              <a:ea typeface="+mn-ea"/>
              <a:cs typeface="+mn-cs"/>
            </a:endParaRPr>
          </a:p>
          <a:p>
            <a:pPr marL="342900" marR="0" lvl="0" indent="-342900" algn="l" defTabSz="914400" rtl="0" eaLnBrk="1" fontAlgn="auto" latinLnBrk="0" hangingPunct="1">
              <a:lnSpc>
                <a:spcPct val="90000"/>
              </a:lnSpc>
              <a:spcBef>
                <a:spcPts val="1000"/>
              </a:spcBef>
              <a:spcAft>
                <a:spcPts val="0"/>
              </a:spcAft>
              <a:buClrTx/>
              <a:buSzTx/>
              <a:buFont typeface="Wingdings" panose="05000000000000000000" pitchFamily="2" charset="2"/>
              <a:buChar char="ü"/>
              <a:tabLst/>
              <a:defRPr/>
            </a:pPr>
            <a:r>
              <a:rPr lang="en-US" sz="2000" dirty="0">
                <a:solidFill>
                  <a:schemeClr val="bg1"/>
                </a:solidFill>
                <a:latin typeface="Century Gothic" panose="020B0502020202020204"/>
              </a:rPr>
              <a:t>28 </a:t>
            </a:r>
            <a:r>
              <a:rPr lang="el-GR" sz="2000" dirty="0">
                <a:solidFill>
                  <a:schemeClr val="bg1"/>
                </a:solidFill>
                <a:latin typeface="Century Gothic" panose="020B0502020202020204"/>
              </a:rPr>
              <a:t>Νοεμβρίου</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000" b="1" i="0" u="none" strike="noStrike" kern="1200" cap="none" spc="0" normalizeH="0" baseline="0" noProof="0" dirty="0">
              <a:ln>
                <a:noFill/>
              </a:ln>
              <a:solidFill>
                <a:schemeClr val="bg1"/>
              </a:solidFill>
              <a:effectLst/>
              <a:uLnTx/>
              <a:uFillTx/>
              <a:latin typeface="Century Gothic" panose="020B050202020202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l-GR" sz="2000" b="1" i="0" u="none" strike="noStrike" kern="1200" cap="none" spc="0" normalizeH="0" noProof="0" dirty="0">
                <a:ln>
                  <a:noFill/>
                </a:ln>
                <a:solidFill>
                  <a:schemeClr val="bg1"/>
                </a:solidFill>
                <a:effectLst/>
                <a:uLnTx/>
                <a:uFillTx/>
                <a:latin typeface="Century Gothic" panose="020B0502020202020204"/>
                <a:ea typeface="+mn-ea"/>
                <a:cs typeface="+mn-cs"/>
              </a:rPr>
              <a:t> </a:t>
            </a:r>
            <a:endParaRPr kumimoji="0" lang="en-US" sz="2000" b="1" i="0" u="none" strike="noStrike" kern="1200" cap="none" spc="0" normalizeH="0" baseline="0" noProof="0" dirty="0">
              <a:ln>
                <a:noFill/>
              </a:ln>
              <a:solidFill>
                <a:schemeClr val="bg1"/>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220793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white sign in a field of sunflowers&#10;&#10;Description automatically generated with medium confidence">
            <a:extLst>
              <a:ext uri="{FF2B5EF4-FFF2-40B4-BE49-F238E27FC236}">
                <a16:creationId xmlns:a16="http://schemas.microsoft.com/office/drawing/2014/main" id="{56217644-F7D8-4F9D-8136-5AA9226DDD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5537" y="801189"/>
            <a:ext cx="8631338" cy="5093535"/>
          </a:xfrm>
          <a:prstGeom prst="ellipse">
            <a:avLst/>
          </a:prstGeom>
          <a:ln>
            <a:noFill/>
          </a:ln>
          <a:effectLst>
            <a:softEdge rad="112500"/>
          </a:effectLst>
        </p:spPr>
      </p:pic>
    </p:spTree>
    <p:extLst>
      <p:ext uri="{BB962C8B-B14F-4D97-AF65-F5344CB8AC3E}">
        <p14:creationId xmlns:p14="http://schemas.microsoft.com/office/powerpoint/2010/main" val="913381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717114" y="1860548"/>
            <a:ext cx="3499286" cy="4236642"/>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2100" y="250045"/>
            <a:ext cx="3924300" cy="762377"/>
          </a:xfrm>
          <a:prstGeom prst="rect">
            <a:avLst/>
          </a:prstGeom>
        </p:spPr>
      </p:pic>
      <p:sp>
        <p:nvSpPr>
          <p:cNvPr id="6" name="Rectangle 2"/>
          <p:cNvSpPr>
            <a:spLocks noChangeArrowheads="1"/>
          </p:cNvSpPr>
          <p:nvPr/>
        </p:nvSpPr>
        <p:spPr bwMode="auto">
          <a:xfrm flipV="1">
            <a:off x="6705600" y="3103880"/>
            <a:ext cx="234950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l-GR"/>
          </a:p>
        </p:txBody>
      </p:sp>
      <p:pic>
        <p:nvPicPr>
          <p:cNvPr id="12289" name="Picture 2" descr="​mp4 icon"/>
          <p:cNvPicPr>
            <a:picLocks noChangeAspect="1" noChangeArrowheads="1"/>
          </p:cNvPicPr>
          <p:nvPr/>
        </p:nvPicPr>
        <p:blipFill>
          <a:blip r:embed="rId4" r:link="rId5" cstate="print">
            <a:extLst>
              <a:ext uri="{28A0092B-C50C-407E-A947-70E740481C1C}">
                <a14:useLocalDpi xmlns:a14="http://schemas.microsoft.com/office/drawing/2010/main" val="0"/>
              </a:ext>
            </a:extLst>
          </a:blip>
          <a:srcRect/>
          <a:stretch>
            <a:fillRect/>
          </a:stretch>
        </p:blipFill>
        <p:spPr bwMode="auto">
          <a:xfrm>
            <a:off x="6705600" y="3058161"/>
            <a:ext cx="45719" cy="45719"/>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p:cNvSpPr>
            <a:spLocks noChangeArrowheads="1"/>
          </p:cNvSpPr>
          <p:nvPr/>
        </p:nvSpPr>
        <p:spPr bwMode="auto">
          <a:xfrm>
            <a:off x="6705600" y="3826331"/>
            <a:ext cx="1485900" cy="246221"/>
          </a:xfrm>
          <a:prstGeom prst="rect">
            <a:avLst/>
          </a:prstGeom>
          <a:solidFill>
            <a:srgbClr val="FF8D3F"/>
          </a:solidFill>
          <a:ln>
            <a:noFill/>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l-GR" sz="1000" b="0" u="sng" strike="noStrike" cap="none" normalizeH="0" baseline="0" dirty="0">
                <a:ln>
                  <a:noFill/>
                </a:ln>
                <a:solidFill>
                  <a:schemeClr val="bg1"/>
                </a:solidFill>
                <a:effectLst/>
                <a:latin typeface="Century Gothic" panose="020B0502020202020204" pitchFamily="34" charset="0"/>
                <a:ea typeface="Calibri" panose="020F0502020204030204" pitchFamily="34" charset="0"/>
                <a:cs typeface="Calibri" panose="020F0502020204030204" pitchFamily="34" charset="0"/>
                <a:hlinkClick r:id="rId6" action="ppaction://hlinkpres?slideindex=1&amp;slidetitle="/>
              </a:rPr>
              <a:t>our video</a:t>
            </a:r>
            <a:endParaRPr kumimoji="0" lang="el-GR" altLang="el-GR" sz="1800" b="0" u="none" strike="noStrike" cap="none" normalizeH="0" baseline="0" dirty="0">
              <a:ln>
                <a:noFill/>
              </a:ln>
              <a:solidFill>
                <a:schemeClr val="bg1"/>
              </a:solidFill>
              <a:effectLst/>
              <a:latin typeface="Century Gothic" panose="020B0502020202020204" pitchFamily="34" charset="0"/>
            </a:endParaRPr>
          </a:p>
        </p:txBody>
      </p:sp>
    </p:spTree>
    <p:extLst>
      <p:ext uri="{BB962C8B-B14F-4D97-AF65-F5344CB8AC3E}">
        <p14:creationId xmlns:p14="http://schemas.microsoft.com/office/powerpoint/2010/main" val="11243824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5691100" y="1184366"/>
            <a:ext cx="2356750" cy="1968137"/>
          </a:xfrm>
          <a:prstGeom prst="rect">
            <a:avLst/>
          </a:prstGeom>
        </p:spPr>
      </p:pic>
      <p:pic>
        <p:nvPicPr>
          <p:cNvPr id="6" name="Picture 5"/>
          <p:cNvPicPr>
            <a:picLocks noChangeAspect="1"/>
          </p:cNvPicPr>
          <p:nvPr/>
        </p:nvPicPr>
        <p:blipFill>
          <a:blip r:embed="rId3"/>
          <a:stretch>
            <a:fillRect/>
          </a:stretch>
        </p:blipFill>
        <p:spPr>
          <a:xfrm>
            <a:off x="0" y="1859866"/>
            <a:ext cx="2921000" cy="44549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Picture 7"/>
          <p:cNvPicPr>
            <a:picLocks noChangeAspect="1"/>
          </p:cNvPicPr>
          <p:nvPr/>
        </p:nvPicPr>
        <p:blipFill>
          <a:blip r:embed="rId4"/>
          <a:stretch>
            <a:fillRect/>
          </a:stretch>
        </p:blipFill>
        <p:spPr>
          <a:xfrm>
            <a:off x="7537318" y="2838836"/>
            <a:ext cx="2298686" cy="1991898"/>
          </a:xfrm>
          <a:prstGeom prst="rect">
            <a:avLst/>
          </a:prstGeom>
        </p:spPr>
      </p:pic>
      <p:pic>
        <p:nvPicPr>
          <p:cNvPr id="7" name="Picture 6"/>
          <p:cNvPicPr>
            <a:picLocks noChangeAspect="1"/>
          </p:cNvPicPr>
          <p:nvPr/>
        </p:nvPicPr>
        <p:blipFill>
          <a:blip r:embed="rId5"/>
          <a:stretch>
            <a:fillRect/>
          </a:stretch>
        </p:blipFill>
        <p:spPr>
          <a:xfrm>
            <a:off x="9570720" y="4364758"/>
            <a:ext cx="2028818" cy="2237136"/>
          </a:xfrm>
          <a:prstGeom prst="rect">
            <a:avLst/>
          </a:prstGeom>
        </p:spPr>
      </p:pic>
      <p:pic>
        <p:nvPicPr>
          <p:cNvPr id="9" name="Picture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2100" y="250045"/>
            <a:ext cx="3924300" cy="762377"/>
          </a:xfrm>
          <a:prstGeom prst="rect">
            <a:avLst/>
          </a:prstGeom>
        </p:spPr>
      </p:pic>
    </p:spTree>
    <p:extLst>
      <p:ext uri="{BB962C8B-B14F-4D97-AF65-F5344CB8AC3E}">
        <p14:creationId xmlns:p14="http://schemas.microsoft.com/office/powerpoint/2010/main" val="323474731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erson wearing glasses&#10;&#10;Description automatically generated with medium confidence">
            <a:extLst>
              <a:ext uri="{FF2B5EF4-FFF2-40B4-BE49-F238E27FC236}">
                <a16:creationId xmlns:a16="http://schemas.microsoft.com/office/drawing/2014/main" id="{53EB9D31-EA54-140B-F005-876AB4737DE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2509" y="1803400"/>
            <a:ext cx="8716757" cy="4903176"/>
          </a:xfrm>
          <a:prstGeom prst="rect">
            <a:avLst/>
          </a:prstGeom>
          <a:ln>
            <a:noFill/>
          </a:ln>
          <a:effectLst>
            <a:outerShdw blurRad="190500" algn="tl" rotWithShape="0">
              <a:srgbClr val="000000">
                <a:alpha val="70000"/>
              </a:srgbClr>
            </a:outerShdw>
          </a:effectLst>
        </p:spPr>
      </p:pic>
      <p:pic>
        <p:nvPicPr>
          <p:cNvPr id="3" name="Picture 2"/>
          <p:cNvPicPr>
            <a:picLocks noChangeAspect="1"/>
          </p:cNvPicPr>
          <p:nvPr/>
        </p:nvPicPr>
        <p:blipFill>
          <a:blip r:embed="rId3"/>
          <a:stretch>
            <a:fillRect/>
          </a:stretch>
        </p:blipFill>
        <p:spPr>
          <a:xfrm>
            <a:off x="10100142" y="0"/>
            <a:ext cx="1853345" cy="2291787"/>
          </a:xfrm>
          <a:prstGeom prst="rect">
            <a:avLst/>
          </a:prstGeom>
        </p:spPr>
      </p:pic>
      <p:pic>
        <p:nvPicPr>
          <p:cNvPr id="4" name="Picture 3"/>
          <p:cNvPicPr>
            <a:picLocks noChangeAspect="1"/>
          </p:cNvPicPr>
          <p:nvPr/>
        </p:nvPicPr>
        <p:blipFill>
          <a:blip r:embed="rId4"/>
          <a:stretch>
            <a:fillRect/>
          </a:stretch>
        </p:blipFill>
        <p:spPr>
          <a:xfrm>
            <a:off x="9351958" y="236132"/>
            <a:ext cx="543001" cy="970368"/>
          </a:xfrm>
          <a:prstGeom prst="rect">
            <a:avLst/>
          </a:prstGeom>
        </p:spPr>
      </p:pic>
      <p:pic>
        <p:nvPicPr>
          <p:cNvPr id="10242" name="Picture 2" descr="image00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079163" y="2953705"/>
            <a:ext cx="2229624" cy="702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p:cNvPicPr>
            <a:picLocks noChangeAspect="1"/>
          </p:cNvPicPr>
          <p:nvPr/>
        </p:nvPicPr>
        <p:blipFill rotWithShape="1">
          <a:blip r:embed="rId6"/>
          <a:srcRect r="64213" b="21332"/>
          <a:stretch/>
        </p:blipFill>
        <p:spPr>
          <a:xfrm>
            <a:off x="9079163" y="3846147"/>
            <a:ext cx="2913257" cy="2619438"/>
          </a:xfrm>
          <a:prstGeom prst="rect">
            <a:avLst/>
          </a:prstGeom>
        </p:spPr>
      </p:pic>
      <p:sp>
        <p:nvSpPr>
          <p:cNvPr id="12" name="Oval 11"/>
          <p:cNvSpPr/>
          <p:nvPr/>
        </p:nvSpPr>
        <p:spPr>
          <a:xfrm>
            <a:off x="11026814" y="4226312"/>
            <a:ext cx="670815" cy="312234"/>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b="1" dirty="0"/>
          </a:p>
        </p:txBody>
      </p:sp>
      <p:pic>
        <p:nvPicPr>
          <p:cNvPr id="14" name="Picture 1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2509" y="97645"/>
            <a:ext cx="3924300" cy="762377"/>
          </a:xfrm>
          <a:prstGeom prst="rect">
            <a:avLst/>
          </a:prstGeom>
        </p:spPr>
      </p:pic>
    </p:spTree>
    <p:extLst>
      <p:ext uri="{BB962C8B-B14F-4D97-AF65-F5344CB8AC3E}">
        <p14:creationId xmlns:p14="http://schemas.microsoft.com/office/powerpoint/2010/main" val="2909689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0242"/>
                                        </p:tgtEl>
                                        <p:attrNameLst>
                                          <p:attrName>style.visibility</p:attrName>
                                        </p:attrNameLst>
                                      </p:cBhvr>
                                      <p:to>
                                        <p:strVal val="visible"/>
                                      </p:to>
                                    </p:set>
                                    <p:animEffect transition="in" filter="randombar(horizontal)">
                                      <p:cBhvr>
                                        <p:cTn id="12" dur="500"/>
                                        <p:tgtEl>
                                          <p:spTgt spid="10242"/>
                                        </p:tgtEl>
                                      </p:cBhvr>
                                    </p:animEffect>
                                  </p:childTnLst>
                                </p:cTn>
                              </p:par>
                              <p:par>
                                <p:cTn id="13" presetID="14" presetClass="entr" presetSubtype="1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1000" fill="hold"/>
                                        <p:tgtEl>
                                          <p:spTgt spid="12"/>
                                        </p:tgtEl>
                                        <p:attrNameLst>
                                          <p:attrName>ppt_w</p:attrName>
                                        </p:attrNameLst>
                                      </p:cBhvr>
                                      <p:tavLst>
                                        <p:tav tm="0">
                                          <p:val>
                                            <p:fltVal val="0"/>
                                          </p:val>
                                        </p:tav>
                                        <p:tav tm="100000">
                                          <p:val>
                                            <p:strVal val="#ppt_w"/>
                                          </p:val>
                                        </p:tav>
                                      </p:tavLst>
                                    </p:anim>
                                    <p:anim calcmode="lin" valueType="num">
                                      <p:cBhvr>
                                        <p:cTn id="21" dur="1000" fill="hold"/>
                                        <p:tgtEl>
                                          <p:spTgt spid="12"/>
                                        </p:tgtEl>
                                        <p:attrNameLst>
                                          <p:attrName>ppt_h</p:attrName>
                                        </p:attrNameLst>
                                      </p:cBhvr>
                                      <p:tavLst>
                                        <p:tav tm="0">
                                          <p:val>
                                            <p:fltVal val="0"/>
                                          </p:val>
                                        </p:tav>
                                        <p:tav tm="100000">
                                          <p:val>
                                            <p:strVal val="#ppt_h"/>
                                          </p:val>
                                        </p:tav>
                                      </p:tavLst>
                                    </p:anim>
                                    <p:anim calcmode="lin" valueType="num">
                                      <p:cBhvr>
                                        <p:cTn id="22" dur="1000" fill="hold"/>
                                        <p:tgtEl>
                                          <p:spTgt spid="12"/>
                                        </p:tgtEl>
                                        <p:attrNameLst>
                                          <p:attrName>style.rotation</p:attrName>
                                        </p:attrNameLst>
                                      </p:cBhvr>
                                      <p:tavLst>
                                        <p:tav tm="0">
                                          <p:val>
                                            <p:fltVal val="90"/>
                                          </p:val>
                                        </p:tav>
                                        <p:tav tm="100000">
                                          <p:val>
                                            <p:fltVal val="0"/>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text&#10;&#10;Description automatically generated">
            <a:extLst>
              <a:ext uri="{FF2B5EF4-FFF2-40B4-BE49-F238E27FC236}">
                <a16:creationId xmlns:a16="http://schemas.microsoft.com/office/drawing/2014/main" id="{3AE3EC78-DFA9-BDAA-053D-7345B06DCE9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45405" y="1599127"/>
            <a:ext cx="8443415" cy="4749421"/>
          </a:xfrm>
          <a:prstGeom prst="rect">
            <a:avLst/>
          </a:prstGeom>
        </p:spPr>
      </p:pic>
      <p:sp>
        <p:nvSpPr>
          <p:cNvPr id="4"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54736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0732" y="2151700"/>
            <a:ext cx="5050558" cy="4208940"/>
            <a:chOff x="3700107" y="2678746"/>
            <a:chExt cx="3603952" cy="4023024"/>
          </a:xfrm>
        </p:grpSpPr>
        <p:grpSp>
          <p:nvGrpSpPr>
            <p:cNvPr id="3" name="Group 2"/>
            <p:cNvGrpSpPr/>
            <p:nvPr/>
          </p:nvGrpSpPr>
          <p:grpSpPr>
            <a:xfrm rot="60000">
              <a:off x="3708404" y="5693365"/>
              <a:ext cx="1348601" cy="1008405"/>
              <a:chOff x="1423230" y="2402236"/>
              <a:chExt cx="2057318" cy="1538345"/>
            </a:xfrm>
          </p:grpSpPr>
          <p:grpSp>
            <p:nvGrpSpPr>
              <p:cNvPr id="117" name="Group 116"/>
              <p:cNvGrpSpPr/>
              <p:nvPr/>
            </p:nvGrpSpPr>
            <p:grpSpPr>
              <a:xfrm flipH="1">
                <a:off x="1630094" y="2576877"/>
                <a:ext cx="1850454" cy="1363704"/>
                <a:chOff x="1484976" y="2968762"/>
                <a:chExt cx="2139516" cy="1573225"/>
              </a:xfrm>
              <a:solidFill>
                <a:srgbClr val="FFFFFF">
                  <a:lumMod val="85000"/>
                </a:srgbClr>
              </a:solidFill>
            </p:grpSpPr>
            <p:sp>
              <p:nvSpPr>
                <p:cNvPr id="119"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0"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1"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2"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3"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4"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6"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7"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8" name="Freeform 790"/>
                <p:cNvSpPr>
                  <a:spLocks/>
                </p:cNvSpPr>
                <p:nvPr/>
              </p:nvSpPr>
              <p:spPr bwMode="auto">
                <a:xfrm>
                  <a:off x="1485901" y="3396530"/>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29"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30"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118" name="Freeform 801"/>
              <p:cNvSpPr>
                <a:spLocks/>
              </p:cNvSpPr>
              <p:nvPr/>
            </p:nvSpPr>
            <p:spPr bwMode="auto">
              <a:xfrm flipH="1">
                <a:off x="1423230" y="2402236"/>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72818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nvGrpSpPr>
            <p:cNvPr id="4" name="Group 3"/>
            <p:cNvGrpSpPr/>
            <p:nvPr/>
          </p:nvGrpSpPr>
          <p:grpSpPr>
            <a:xfrm rot="60000">
              <a:off x="3708329" y="5074135"/>
              <a:ext cx="1348839" cy="1052758"/>
              <a:chOff x="1423231" y="2374879"/>
              <a:chExt cx="2057681" cy="1606006"/>
            </a:xfrm>
          </p:grpSpPr>
          <p:sp>
            <p:nvSpPr>
              <p:cNvPr id="98"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99" name="Group 98"/>
              <p:cNvGrpSpPr/>
              <p:nvPr/>
            </p:nvGrpSpPr>
            <p:grpSpPr>
              <a:xfrm flipH="1">
                <a:off x="1630095" y="2468123"/>
                <a:ext cx="1850817" cy="1512762"/>
                <a:chOff x="1484556" y="2843299"/>
                <a:chExt cx="2139936" cy="1745184"/>
              </a:xfrm>
              <a:solidFill>
                <a:srgbClr val="FFFFFF">
                  <a:lumMod val="85000"/>
                </a:srgbClr>
              </a:solidFill>
            </p:grpSpPr>
            <p:sp>
              <p:nvSpPr>
                <p:cNvPr id="101"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2"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3"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4"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5"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6"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7"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8"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09"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0"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1"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2"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3"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4"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5"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16"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100"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nvGrpSpPr>
            <p:cNvPr id="5" name="Group 4"/>
            <p:cNvGrpSpPr/>
            <p:nvPr/>
          </p:nvGrpSpPr>
          <p:grpSpPr>
            <a:xfrm>
              <a:off x="3700107" y="3881348"/>
              <a:ext cx="3603952" cy="1774051"/>
              <a:chOff x="3700107" y="3350668"/>
              <a:chExt cx="3603952" cy="1774051"/>
            </a:xfrm>
          </p:grpSpPr>
          <p:grpSp>
            <p:nvGrpSpPr>
              <p:cNvPr id="68" name="Group 67"/>
              <p:cNvGrpSpPr/>
              <p:nvPr/>
            </p:nvGrpSpPr>
            <p:grpSpPr>
              <a:xfrm rot="60000">
                <a:off x="3700107" y="3350668"/>
                <a:ext cx="3603952" cy="1774051"/>
                <a:chOff x="447732" y="3398521"/>
                <a:chExt cx="5994708" cy="2950912"/>
              </a:xfrm>
            </p:grpSpPr>
            <p:pic>
              <p:nvPicPr>
                <p:cNvPr id="70" name="Picture 69"/>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71" name="Group 70"/>
                <p:cNvGrpSpPr/>
                <p:nvPr/>
              </p:nvGrpSpPr>
              <p:grpSpPr>
                <a:xfrm>
                  <a:off x="447732" y="3398521"/>
                  <a:ext cx="5745863" cy="2950912"/>
                  <a:chOff x="1404280" y="1442808"/>
                  <a:chExt cx="5269678" cy="2706354"/>
                </a:xfrm>
              </p:grpSpPr>
              <p:sp>
                <p:nvSpPr>
                  <p:cNvPr id="72"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32A681"/>
                      </a:gs>
                      <a:gs pos="32000">
                        <a:srgbClr val="0D7D4A"/>
                      </a:gs>
                      <a:gs pos="67000">
                        <a:srgbClr val="0D7D4A"/>
                      </a:gs>
                      <a:gs pos="80000">
                        <a:srgbClr val="32A681"/>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73"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0D7D4A"/>
                      </a:gs>
                      <a:gs pos="72000">
                        <a:srgbClr val="2F9D7B"/>
                      </a:gs>
                      <a:gs pos="51000">
                        <a:srgbClr val="0D7D4A"/>
                      </a:gs>
                      <a:gs pos="35000">
                        <a:srgbClr val="0D7D4A"/>
                      </a:gs>
                      <a:gs pos="40000">
                        <a:srgbClr val="2F9D7B"/>
                      </a:gs>
                      <a:gs pos="9000">
                        <a:srgbClr val="2F9D7B"/>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74"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850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75"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D7D4A"/>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76"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77" name="Group 76"/>
                  <p:cNvGrpSpPr/>
                  <p:nvPr/>
                </p:nvGrpSpPr>
                <p:grpSpPr>
                  <a:xfrm flipH="1">
                    <a:off x="1630095" y="2468123"/>
                    <a:ext cx="1850817" cy="1549849"/>
                    <a:chOff x="1484556" y="2843299"/>
                    <a:chExt cx="2139936" cy="1787969"/>
                  </a:xfrm>
                  <a:solidFill>
                    <a:srgbClr val="FFFFFF">
                      <a:lumMod val="85000"/>
                    </a:srgbClr>
                  </a:solidFill>
                </p:grpSpPr>
                <p:sp>
                  <p:nvSpPr>
                    <p:cNvPr id="79"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0"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1"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2"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3"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4"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5"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6"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7"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8"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89"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0"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1"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2"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3"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4"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5"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6"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97"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78"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32A68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69" name="TextBox 68"/>
              <p:cNvSpPr txBox="1"/>
              <p:nvPr/>
            </p:nvSpPr>
            <p:spPr>
              <a:xfrm rot="20657343">
                <a:off x="5185408" y="4187527"/>
                <a:ext cx="1886870" cy="500109"/>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Έγκριση Απολογισμού 2020 </a:t>
                </a:r>
              </a:p>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Συζήτηση </a:t>
                </a:r>
                <a:endParaRPr lang="en-US"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grpSp>
          <p:nvGrpSpPr>
            <p:cNvPr id="6" name="Group 5"/>
            <p:cNvGrpSpPr/>
            <p:nvPr/>
          </p:nvGrpSpPr>
          <p:grpSpPr>
            <a:xfrm>
              <a:off x="3700107" y="3280047"/>
              <a:ext cx="3603952" cy="1774051"/>
              <a:chOff x="4466911" y="2484027"/>
              <a:chExt cx="3603952" cy="1774051"/>
            </a:xfrm>
          </p:grpSpPr>
          <p:grpSp>
            <p:nvGrpSpPr>
              <p:cNvPr id="38" name="Group 37"/>
              <p:cNvGrpSpPr/>
              <p:nvPr/>
            </p:nvGrpSpPr>
            <p:grpSpPr>
              <a:xfrm rot="60000">
                <a:off x="4466911" y="2484027"/>
                <a:ext cx="3603952" cy="1774051"/>
                <a:chOff x="447732" y="3398521"/>
                <a:chExt cx="5994708" cy="2950912"/>
              </a:xfrm>
            </p:grpSpPr>
            <p:pic>
              <p:nvPicPr>
                <p:cNvPr id="40" name="Picture 39"/>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41" name="Group 40"/>
                <p:cNvGrpSpPr/>
                <p:nvPr/>
              </p:nvGrpSpPr>
              <p:grpSpPr>
                <a:xfrm>
                  <a:off x="447732" y="3398521"/>
                  <a:ext cx="5745863" cy="2950912"/>
                  <a:chOff x="1404280" y="1442808"/>
                  <a:chExt cx="5269678" cy="2706354"/>
                </a:xfrm>
              </p:grpSpPr>
              <p:sp>
                <p:nvSpPr>
                  <p:cNvPr id="42"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93BC3E">
                          <a:lumMod val="60000"/>
                          <a:lumOff val="40000"/>
                        </a:srgbClr>
                      </a:gs>
                      <a:gs pos="32000">
                        <a:srgbClr val="93BC3E"/>
                      </a:gs>
                      <a:gs pos="67000">
                        <a:srgbClr val="93BC3E"/>
                      </a:gs>
                      <a:gs pos="80000">
                        <a:srgbClr val="93BC3E">
                          <a:lumMod val="60000"/>
                          <a:lumOff val="40000"/>
                        </a:srgbClr>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43"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93BC3E"/>
                      </a:gs>
                      <a:gs pos="72000">
                        <a:srgbClr val="ACCC66"/>
                      </a:gs>
                      <a:gs pos="51000">
                        <a:srgbClr val="93BC3E"/>
                      </a:gs>
                      <a:gs pos="35000">
                        <a:srgbClr val="93BC3E"/>
                      </a:gs>
                      <a:gs pos="40000">
                        <a:srgbClr val="ACCC66"/>
                      </a:gs>
                      <a:gs pos="9000">
                        <a:srgbClr val="ACCC66"/>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44"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93BC3E">
                      <a:lumMod val="50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45"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93BC3E">
                      <a:lumMod val="75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46"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47" name="Group 46"/>
                  <p:cNvGrpSpPr/>
                  <p:nvPr/>
                </p:nvGrpSpPr>
                <p:grpSpPr>
                  <a:xfrm flipH="1">
                    <a:off x="1630095" y="2468123"/>
                    <a:ext cx="1850817" cy="1549849"/>
                    <a:chOff x="1484556" y="2843299"/>
                    <a:chExt cx="2139936" cy="1787969"/>
                  </a:xfrm>
                  <a:solidFill>
                    <a:srgbClr val="FFFFFF">
                      <a:lumMod val="85000"/>
                    </a:srgbClr>
                  </a:solidFill>
                </p:grpSpPr>
                <p:sp>
                  <p:nvSpPr>
                    <p:cNvPr id="49"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0"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1"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2"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3"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4"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5"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6"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7"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8"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59"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0"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1"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2"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3"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4"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5"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6"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67"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48"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93BC3E"/>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39" name="TextBox 38"/>
              <p:cNvSpPr txBox="1"/>
              <p:nvPr/>
            </p:nvSpPr>
            <p:spPr>
              <a:xfrm rot="20575770">
                <a:off x="6056553" y="3346070"/>
                <a:ext cx="1568602" cy="500109"/>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Ετήσιος Διαχειριστικός </a:t>
                </a:r>
              </a:p>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Απολογισμός Δ.Σ.</a:t>
                </a:r>
              </a:p>
            </p:txBody>
          </p:sp>
        </p:grpSp>
        <p:grpSp>
          <p:nvGrpSpPr>
            <p:cNvPr id="7" name="Group 6"/>
            <p:cNvGrpSpPr/>
            <p:nvPr/>
          </p:nvGrpSpPr>
          <p:grpSpPr>
            <a:xfrm>
              <a:off x="3700107" y="2678746"/>
              <a:ext cx="3603952" cy="1774051"/>
              <a:chOff x="5233715" y="1617386"/>
              <a:chExt cx="3603952" cy="1774051"/>
            </a:xfrm>
          </p:grpSpPr>
          <p:grpSp>
            <p:nvGrpSpPr>
              <p:cNvPr id="8" name="Group 7"/>
              <p:cNvGrpSpPr/>
              <p:nvPr/>
            </p:nvGrpSpPr>
            <p:grpSpPr>
              <a:xfrm rot="60000">
                <a:off x="5233715" y="1617386"/>
                <a:ext cx="3603952" cy="1774051"/>
                <a:chOff x="447732" y="3398521"/>
                <a:chExt cx="5994708" cy="2950912"/>
              </a:xfrm>
            </p:grpSpPr>
            <p:pic>
              <p:nvPicPr>
                <p:cNvPr id="10" name="Picture 9"/>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11" name="Group 10"/>
                <p:cNvGrpSpPr/>
                <p:nvPr/>
              </p:nvGrpSpPr>
              <p:grpSpPr>
                <a:xfrm>
                  <a:off x="447732" y="3398521"/>
                  <a:ext cx="5745863" cy="2950912"/>
                  <a:chOff x="1404280" y="1442808"/>
                  <a:chExt cx="5269678" cy="2706354"/>
                </a:xfrm>
              </p:grpSpPr>
              <p:sp>
                <p:nvSpPr>
                  <p:cNvPr id="12"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a:gsLst>
                      <a:gs pos="0">
                        <a:srgbClr val="2EAFC4"/>
                      </a:gs>
                      <a:gs pos="32000">
                        <a:srgbClr val="08799C"/>
                      </a:gs>
                      <a:gs pos="67000">
                        <a:srgbClr val="08799C"/>
                      </a:gs>
                      <a:gs pos="80000">
                        <a:srgbClr val="2EAFC4"/>
                      </a:gs>
                    </a:gsLst>
                    <a:lin ang="174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3"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a:gsLst>
                      <a:gs pos="59000">
                        <a:srgbClr val="08799C"/>
                      </a:gs>
                      <a:gs pos="72000">
                        <a:srgbClr val="299AAD"/>
                      </a:gs>
                      <a:gs pos="51000">
                        <a:srgbClr val="08799C"/>
                      </a:gs>
                      <a:gs pos="35000">
                        <a:srgbClr val="08799C"/>
                      </a:gs>
                      <a:gs pos="40000">
                        <a:srgbClr val="299AAD"/>
                      </a:gs>
                      <a:gs pos="9000">
                        <a:srgbClr val="299AAD"/>
                      </a:gs>
                    </a:gsLst>
                    <a:lin ang="66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schemeClr val="bg1"/>
                      </a:solidFill>
                      <a:latin typeface="Arial" panose="020B0604020202020204" pitchFamily="34" charset="0"/>
                      <a:cs typeface="Arial" panose="020B0604020202020204" pitchFamily="34" charset="0"/>
                    </a:endParaRPr>
                  </a:p>
                </p:txBody>
              </p:sp>
              <p:sp>
                <p:nvSpPr>
                  <p:cNvPr id="14"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6577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5"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8799C"/>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6" name="Freeform 778"/>
                  <p:cNvSpPr>
                    <a:spLocks/>
                  </p:cNvSpPr>
                  <p:nvPr/>
                </p:nvSpPr>
                <p:spPr bwMode="auto">
                  <a:xfrm flipH="1">
                    <a:off x="1621249" y="2525881"/>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17" name="Group 16"/>
                  <p:cNvGrpSpPr/>
                  <p:nvPr/>
                </p:nvGrpSpPr>
                <p:grpSpPr>
                  <a:xfrm flipH="1">
                    <a:off x="1630095" y="2468123"/>
                    <a:ext cx="1850817" cy="1549849"/>
                    <a:chOff x="1484556" y="2843299"/>
                    <a:chExt cx="2139936" cy="1787969"/>
                  </a:xfrm>
                  <a:solidFill>
                    <a:srgbClr val="FFFFFF">
                      <a:lumMod val="85000"/>
                    </a:srgbClr>
                  </a:solidFill>
                </p:grpSpPr>
                <p:sp>
                  <p:nvSpPr>
                    <p:cNvPr id="19"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1"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6"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7"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8"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9"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0"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1"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2"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3"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4"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5"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6"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37"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18"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2EAFC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9" name="TextBox 8"/>
              <p:cNvSpPr txBox="1"/>
              <p:nvPr/>
            </p:nvSpPr>
            <p:spPr>
              <a:xfrm rot="20599923">
                <a:off x="6942092" y="2420764"/>
                <a:ext cx="1367145" cy="500109"/>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buClr>
                    <a:srgbClr val="FF9933"/>
                  </a:buClr>
                  <a:defRPr/>
                </a:pPr>
                <a:r>
                  <a:rPr lang="el-GR" sz="1400" b="1" dirty="0">
                    <a:solidFill>
                      <a:schemeClr val="bg1"/>
                    </a:solidFill>
                    <a:latin typeface="Century Gothic" pitchFamily="34" charset="0"/>
                  </a:rPr>
                  <a:t>Εκλογή Προεδρείου </a:t>
                </a:r>
              </a:p>
              <a:p>
                <a:pPr>
                  <a:buClr>
                    <a:srgbClr val="FF9933"/>
                  </a:buClr>
                  <a:defRPr/>
                </a:pPr>
                <a:r>
                  <a:rPr lang="el-GR" sz="1400" b="1" dirty="0">
                    <a:solidFill>
                      <a:schemeClr val="bg1"/>
                    </a:solidFill>
                    <a:latin typeface="Century Gothic" pitchFamily="34" charset="0"/>
                  </a:rPr>
                  <a:t>Γενικής Συνέλευσης </a:t>
                </a:r>
              </a:p>
            </p:txBody>
          </p:sp>
        </p:grpSp>
      </p:grpSp>
      <p:sp>
        <p:nvSpPr>
          <p:cNvPr id="131" name="Freeform 763"/>
          <p:cNvSpPr>
            <a:spLocks/>
          </p:cNvSpPr>
          <p:nvPr/>
        </p:nvSpPr>
        <p:spPr bwMode="auto">
          <a:xfrm rot="60000" flipH="1">
            <a:off x="3007101" y="4477545"/>
            <a:ext cx="3127837" cy="1443870"/>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solidFill>
            <a:schemeClr val="accent2"/>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32" name="TextBox 131"/>
          <p:cNvSpPr txBox="1"/>
          <p:nvPr/>
        </p:nvSpPr>
        <p:spPr>
          <a:xfrm rot="20657698">
            <a:off x="3198523" y="4870250"/>
            <a:ext cx="2923304" cy="523220"/>
          </a:xfrm>
          <a:prstGeom prst="rect">
            <a:avLst/>
          </a:prstGeom>
          <a:noFill/>
          <a:scene3d>
            <a:camera prst="orthographicFront">
              <a:rot lat="20084769" lon="1874153" rev="20678117"/>
            </a:camera>
            <a:lightRig rig="threePt" dir="t"/>
          </a:scene3d>
        </p:spPr>
        <p:txBody>
          <a:bodyPr wrap="square" rtlCol="0" anchor="ctr">
            <a:spAutoFit/>
            <a:scene3d>
              <a:camera prst="isometricRightUp"/>
              <a:lightRig rig="threePt" dir="t"/>
            </a:scene3d>
          </a:bodyPr>
          <a:lstStyle/>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Απαλλαγή μελών Δ.Σ. </a:t>
            </a:r>
          </a:p>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από πάσα ευθύνη </a:t>
            </a:r>
            <a:endParaRPr lang="en-US"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143" name="Group 142"/>
          <p:cNvGrpSpPr/>
          <p:nvPr/>
        </p:nvGrpSpPr>
        <p:grpSpPr>
          <a:xfrm>
            <a:off x="6370690" y="3506313"/>
            <a:ext cx="5566616" cy="4208932"/>
            <a:chOff x="3700107" y="2678746"/>
            <a:chExt cx="3688450" cy="4023016"/>
          </a:xfrm>
        </p:grpSpPr>
        <p:grpSp>
          <p:nvGrpSpPr>
            <p:cNvPr id="144" name="Group 143"/>
            <p:cNvGrpSpPr/>
            <p:nvPr/>
          </p:nvGrpSpPr>
          <p:grpSpPr>
            <a:xfrm rot="60000">
              <a:off x="3708721" y="5693900"/>
              <a:ext cx="1347756" cy="1007862"/>
              <a:chOff x="1423720" y="2403057"/>
              <a:chExt cx="2056028" cy="1537517"/>
            </a:xfrm>
          </p:grpSpPr>
          <p:grpSp>
            <p:nvGrpSpPr>
              <p:cNvPr id="258" name="Group 257"/>
              <p:cNvGrpSpPr/>
              <p:nvPr/>
            </p:nvGrpSpPr>
            <p:grpSpPr>
              <a:xfrm flipH="1">
                <a:off x="1630095" y="2576877"/>
                <a:ext cx="1849653" cy="1363704"/>
                <a:chOff x="1485901" y="2968762"/>
                <a:chExt cx="2138590" cy="1573225"/>
              </a:xfrm>
              <a:solidFill>
                <a:srgbClr val="FFFFFF">
                  <a:lumMod val="85000"/>
                </a:srgbClr>
              </a:solidFill>
            </p:grpSpPr>
            <p:sp>
              <p:nvSpPr>
                <p:cNvPr id="260"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61"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6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6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69" name="Freeform 790"/>
                <p:cNvSpPr>
                  <a:spLocks/>
                </p:cNvSpPr>
                <p:nvPr/>
              </p:nvSpPr>
              <p:spPr bwMode="auto">
                <a:xfrm>
                  <a:off x="1485901" y="3396530"/>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7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71"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259" name="Freeform 801"/>
              <p:cNvSpPr>
                <a:spLocks/>
              </p:cNvSpPr>
              <p:nvPr/>
            </p:nvSpPr>
            <p:spPr bwMode="auto">
              <a:xfrm flipH="1">
                <a:off x="1423230" y="2402236"/>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72818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nvGrpSpPr>
            <p:cNvPr id="145" name="Group 144"/>
            <p:cNvGrpSpPr/>
            <p:nvPr/>
          </p:nvGrpSpPr>
          <p:grpSpPr>
            <a:xfrm rot="60000">
              <a:off x="3708329" y="5074135"/>
              <a:ext cx="1348839" cy="1052758"/>
              <a:chOff x="1423231" y="2374879"/>
              <a:chExt cx="2057681" cy="1606006"/>
            </a:xfrm>
          </p:grpSpPr>
          <p:sp>
            <p:nvSpPr>
              <p:cNvPr id="239"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240" name="Group 239"/>
              <p:cNvGrpSpPr/>
              <p:nvPr/>
            </p:nvGrpSpPr>
            <p:grpSpPr>
              <a:xfrm flipH="1">
                <a:off x="1630095" y="2468123"/>
                <a:ext cx="1850817" cy="1512762"/>
                <a:chOff x="1484556" y="2843299"/>
                <a:chExt cx="2139936" cy="1745184"/>
              </a:xfrm>
              <a:solidFill>
                <a:srgbClr val="FFFFFF">
                  <a:lumMod val="85000"/>
                </a:srgbClr>
              </a:solidFill>
            </p:grpSpPr>
            <p:sp>
              <p:nvSpPr>
                <p:cNvPr id="242"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3"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4"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5"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6"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7"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8"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49"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0"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1"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2"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3"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4"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6"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57"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241"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nvGrpSpPr>
            <p:cNvPr id="146" name="Group 145"/>
            <p:cNvGrpSpPr/>
            <p:nvPr/>
          </p:nvGrpSpPr>
          <p:grpSpPr>
            <a:xfrm>
              <a:off x="3700113" y="3882085"/>
              <a:ext cx="3688444" cy="1772672"/>
              <a:chOff x="3700113" y="3351405"/>
              <a:chExt cx="3688444" cy="1772672"/>
            </a:xfrm>
          </p:grpSpPr>
          <p:grpSp>
            <p:nvGrpSpPr>
              <p:cNvPr id="209" name="Group 208"/>
              <p:cNvGrpSpPr/>
              <p:nvPr/>
            </p:nvGrpSpPr>
            <p:grpSpPr>
              <a:xfrm rot="60000">
                <a:off x="3700113" y="3351405"/>
                <a:ext cx="3688444" cy="1772672"/>
                <a:chOff x="447732" y="3398521"/>
                <a:chExt cx="6135250" cy="2948619"/>
              </a:xfrm>
            </p:grpSpPr>
            <p:pic>
              <p:nvPicPr>
                <p:cNvPr id="211" name="Picture 210"/>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570350" y="4887963"/>
                  <a:ext cx="4012632" cy="691639"/>
                </a:xfrm>
                <a:prstGeom prst="rect">
                  <a:avLst/>
                </a:prstGeom>
              </p:spPr>
            </p:pic>
            <p:grpSp>
              <p:nvGrpSpPr>
                <p:cNvPr id="212" name="Group 211"/>
                <p:cNvGrpSpPr/>
                <p:nvPr/>
              </p:nvGrpSpPr>
              <p:grpSpPr>
                <a:xfrm>
                  <a:off x="447732" y="3398521"/>
                  <a:ext cx="5737625" cy="2948619"/>
                  <a:chOff x="1404280" y="1442808"/>
                  <a:chExt cx="5262123" cy="2704251"/>
                </a:xfrm>
              </p:grpSpPr>
              <p:sp>
                <p:nvSpPr>
                  <p:cNvPr id="213"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32A681"/>
                      </a:gs>
                      <a:gs pos="32000">
                        <a:srgbClr val="0D7D4A"/>
                      </a:gs>
                      <a:gs pos="67000">
                        <a:srgbClr val="0D7D4A"/>
                      </a:gs>
                      <a:gs pos="80000">
                        <a:srgbClr val="32A681"/>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215"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850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16"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D7D4A"/>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217"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218" name="Group 217"/>
                  <p:cNvGrpSpPr/>
                  <p:nvPr/>
                </p:nvGrpSpPr>
                <p:grpSpPr>
                  <a:xfrm flipH="1">
                    <a:off x="1630095" y="2468123"/>
                    <a:ext cx="1850817" cy="1549849"/>
                    <a:chOff x="1484556" y="2843299"/>
                    <a:chExt cx="2139936" cy="1787969"/>
                  </a:xfrm>
                  <a:solidFill>
                    <a:srgbClr val="FFFFFF">
                      <a:lumMod val="85000"/>
                    </a:srgbClr>
                  </a:solidFill>
                </p:grpSpPr>
                <p:sp>
                  <p:nvSpPr>
                    <p:cNvPr id="220"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1"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2"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3"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4"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5"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6"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7"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8"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29"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0"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1"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2"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3"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4"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5"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6"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7"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38"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219"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32A68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210" name="TextBox 209"/>
              <p:cNvSpPr txBox="1"/>
              <p:nvPr/>
            </p:nvSpPr>
            <p:spPr>
              <a:xfrm rot="20711821">
                <a:off x="5292280" y="4305592"/>
                <a:ext cx="1623096" cy="264763"/>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l-GR" sz="12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Ερωτήσεις - Ανοιχτή συζήτηση</a:t>
                </a:r>
              </a:p>
            </p:txBody>
          </p:sp>
        </p:grpSp>
        <p:grpSp>
          <p:nvGrpSpPr>
            <p:cNvPr id="147" name="Group 146"/>
            <p:cNvGrpSpPr/>
            <p:nvPr/>
          </p:nvGrpSpPr>
          <p:grpSpPr>
            <a:xfrm>
              <a:off x="3700107" y="3280047"/>
              <a:ext cx="3603952" cy="1774051"/>
              <a:chOff x="4466911" y="2484027"/>
              <a:chExt cx="3603952" cy="1774051"/>
            </a:xfrm>
          </p:grpSpPr>
          <p:grpSp>
            <p:nvGrpSpPr>
              <p:cNvPr id="179" name="Group 178"/>
              <p:cNvGrpSpPr/>
              <p:nvPr/>
            </p:nvGrpSpPr>
            <p:grpSpPr>
              <a:xfrm rot="60000">
                <a:off x="4466911" y="2484027"/>
                <a:ext cx="3603952" cy="1774051"/>
                <a:chOff x="447732" y="3398521"/>
                <a:chExt cx="5994708" cy="2950912"/>
              </a:xfrm>
            </p:grpSpPr>
            <p:pic>
              <p:nvPicPr>
                <p:cNvPr id="181" name="Picture 180"/>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182" name="Group 181"/>
                <p:cNvGrpSpPr/>
                <p:nvPr/>
              </p:nvGrpSpPr>
              <p:grpSpPr>
                <a:xfrm>
                  <a:off x="447732" y="3398521"/>
                  <a:ext cx="5745863" cy="2950912"/>
                  <a:chOff x="1404280" y="1442808"/>
                  <a:chExt cx="5269678" cy="2706354"/>
                </a:xfrm>
              </p:grpSpPr>
              <p:sp>
                <p:nvSpPr>
                  <p:cNvPr id="183"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93BC3E">
                          <a:lumMod val="60000"/>
                          <a:lumOff val="40000"/>
                        </a:srgbClr>
                      </a:gs>
                      <a:gs pos="32000">
                        <a:srgbClr val="93BC3E"/>
                      </a:gs>
                      <a:gs pos="67000">
                        <a:srgbClr val="93BC3E"/>
                      </a:gs>
                      <a:gs pos="80000">
                        <a:srgbClr val="93BC3E">
                          <a:lumMod val="60000"/>
                          <a:lumOff val="40000"/>
                        </a:srgbClr>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84"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93BC3E"/>
                      </a:gs>
                      <a:gs pos="72000">
                        <a:srgbClr val="ACCC66"/>
                      </a:gs>
                      <a:gs pos="51000">
                        <a:srgbClr val="93BC3E"/>
                      </a:gs>
                      <a:gs pos="35000">
                        <a:srgbClr val="93BC3E"/>
                      </a:gs>
                      <a:gs pos="40000">
                        <a:srgbClr val="ACCC66"/>
                      </a:gs>
                      <a:gs pos="9000">
                        <a:srgbClr val="ACCC66"/>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85"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93BC3E">
                      <a:lumMod val="50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86"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93BC3E">
                      <a:lumMod val="75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87"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188" name="Group 187"/>
                  <p:cNvGrpSpPr/>
                  <p:nvPr/>
                </p:nvGrpSpPr>
                <p:grpSpPr>
                  <a:xfrm flipH="1">
                    <a:off x="1630095" y="2468123"/>
                    <a:ext cx="1850817" cy="1549849"/>
                    <a:chOff x="1484556" y="2843299"/>
                    <a:chExt cx="2139936" cy="1787969"/>
                  </a:xfrm>
                  <a:solidFill>
                    <a:srgbClr val="FFFFFF">
                      <a:lumMod val="85000"/>
                    </a:srgbClr>
                  </a:solidFill>
                </p:grpSpPr>
                <p:sp>
                  <p:nvSpPr>
                    <p:cNvPr id="190"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1"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2"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3"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4"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5"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6"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7"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8"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99"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0"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1"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2"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3"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4"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5"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6"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7"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208"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189"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93BC3E"/>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180" name="TextBox 179"/>
              <p:cNvSpPr txBox="1"/>
              <p:nvPr/>
            </p:nvSpPr>
            <p:spPr>
              <a:xfrm rot="20648406">
                <a:off x="5988751" y="3346070"/>
                <a:ext cx="1704203" cy="500109"/>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Ετήσια Έκθεση Ελεγκτών – </a:t>
                </a:r>
              </a:p>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Συζήτηση </a:t>
                </a:r>
                <a:endParaRPr lang="en-US"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grpSp>
          <p:nvGrpSpPr>
            <p:cNvPr id="148" name="Group 147"/>
            <p:cNvGrpSpPr/>
            <p:nvPr/>
          </p:nvGrpSpPr>
          <p:grpSpPr>
            <a:xfrm>
              <a:off x="3700107" y="2678746"/>
              <a:ext cx="3603952" cy="1774051"/>
              <a:chOff x="5233715" y="1617386"/>
              <a:chExt cx="3603952" cy="1774051"/>
            </a:xfrm>
          </p:grpSpPr>
          <p:grpSp>
            <p:nvGrpSpPr>
              <p:cNvPr id="149" name="Group 148"/>
              <p:cNvGrpSpPr/>
              <p:nvPr/>
            </p:nvGrpSpPr>
            <p:grpSpPr>
              <a:xfrm rot="60000">
                <a:off x="5233715" y="1617386"/>
                <a:ext cx="3603952" cy="1774051"/>
                <a:chOff x="447732" y="3398521"/>
                <a:chExt cx="5994708" cy="2950912"/>
              </a:xfrm>
            </p:grpSpPr>
            <p:pic>
              <p:nvPicPr>
                <p:cNvPr id="151" name="Picture 150"/>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152" name="Group 151"/>
                <p:cNvGrpSpPr/>
                <p:nvPr/>
              </p:nvGrpSpPr>
              <p:grpSpPr>
                <a:xfrm>
                  <a:off x="447732" y="3398521"/>
                  <a:ext cx="5745863" cy="2950912"/>
                  <a:chOff x="1404280" y="1442808"/>
                  <a:chExt cx="5269678" cy="2706354"/>
                </a:xfrm>
              </p:grpSpPr>
              <p:sp>
                <p:nvSpPr>
                  <p:cNvPr id="153"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solidFill>
                    <a:srgbClr val="C0000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54"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solidFill>
                    <a:srgbClr val="C0000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55"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6577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56"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8799C"/>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dirty="0">
                      <a:solidFill>
                        <a:prstClr val="black"/>
                      </a:solidFill>
                      <a:latin typeface="Arial" panose="020B0604020202020204" pitchFamily="34" charset="0"/>
                      <a:cs typeface="Arial" panose="020B0604020202020204" pitchFamily="34" charset="0"/>
                    </a:endParaRPr>
                  </a:p>
                </p:txBody>
              </p:sp>
              <p:sp>
                <p:nvSpPr>
                  <p:cNvPr id="157" name="Freeform 778"/>
                  <p:cNvSpPr>
                    <a:spLocks/>
                  </p:cNvSpPr>
                  <p:nvPr/>
                </p:nvSpPr>
                <p:spPr bwMode="auto">
                  <a:xfrm flipH="1">
                    <a:off x="1621249" y="2525881"/>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nvGrpSpPr>
                  <p:cNvPr id="158" name="Group 157"/>
                  <p:cNvGrpSpPr/>
                  <p:nvPr/>
                </p:nvGrpSpPr>
                <p:grpSpPr>
                  <a:xfrm flipH="1">
                    <a:off x="1630095" y="2468123"/>
                    <a:ext cx="1850817" cy="1549849"/>
                    <a:chOff x="1484556" y="2843299"/>
                    <a:chExt cx="2139936" cy="1787969"/>
                  </a:xfrm>
                  <a:solidFill>
                    <a:srgbClr val="FFFFFF">
                      <a:lumMod val="85000"/>
                    </a:srgbClr>
                  </a:solidFill>
                </p:grpSpPr>
                <p:sp>
                  <p:nvSpPr>
                    <p:cNvPr id="160"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1"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2"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3"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4"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5"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6"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7"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8"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69"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0"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1"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2"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3"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4"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5"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6"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7"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sp>
                  <p:nvSpPr>
                    <p:cNvPr id="178"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sp>
                <p:nvSpPr>
                  <p:cNvPr id="159"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2EAFC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800" kern="0">
                      <a:solidFill>
                        <a:prstClr val="black"/>
                      </a:solidFill>
                      <a:latin typeface="Arial" panose="020B0604020202020204" pitchFamily="34" charset="0"/>
                      <a:cs typeface="Arial" panose="020B0604020202020204" pitchFamily="34" charset="0"/>
                    </a:endParaRPr>
                  </a:p>
                </p:txBody>
              </p:sp>
            </p:grpSp>
          </p:grpSp>
          <p:sp>
            <p:nvSpPr>
              <p:cNvPr id="150" name="TextBox 149"/>
              <p:cNvSpPr txBox="1"/>
              <p:nvPr/>
            </p:nvSpPr>
            <p:spPr>
              <a:xfrm rot="20648406">
                <a:off x="6890407" y="2494171"/>
                <a:ext cx="1407948" cy="706036"/>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Ετήσιος Απολογισμός </a:t>
                </a:r>
              </a:p>
              <a:p>
                <a:pPr algn="ctr"/>
                <a:r>
                  <a:rPr lang="el-GR"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Πεπραγμένων Δ.Σ.</a:t>
                </a:r>
              </a:p>
              <a:p>
                <a:pPr algn="ctr"/>
                <a:endParaRPr lang="en-US" sz="14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grpSp>
      <p:pic>
        <p:nvPicPr>
          <p:cNvPr id="272" name="Picture 271"/>
          <p:cNvPicPr>
            <a:picLocks noChangeAspect="1"/>
          </p:cNvPicPr>
          <p:nvPr/>
        </p:nvPicPr>
        <p:blipFill>
          <a:blip r:embed="rId3"/>
          <a:stretch>
            <a:fillRect/>
          </a:stretch>
        </p:blipFill>
        <p:spPr>
          <a:xfrm>
            <a:off x="10287897" y="0"/>
            <a:ext cx="1860039" cy="1099848"/>
          </a:xfrm>
          <a:prstGeom prst="rect">
            <a:avLst/>
          </a:prstGeom>
        </p:spPr>
      </p:pic>
    </p:spTree>
    <p:extLst>
      <p:ext uri="{BB962C8B-B14F-4D97-AF65-F5344CB8AC3E}">
        <p14:creationId xmlns:p14="http://schemas.microsoft.com/office/powerpoint/2010/main" val="384008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randombar(horizontal)">
                                      <p:cBhvr>
                                        <p:cTn id="10" dur="500"/>
                                        <p:tgtEl>
                                          <p:spTgt spid="131"/>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randombar(horizontal)">
                                      <p:cBhvr>
                                        <p:cTn id="13" dur="500"/>
                                        <p:tgtEl>
                                          <p:spTgt spid="132"/>
                                        </p:tgtEl>
                                      </p:cBhvr>
                                    </p:animEffect>
                                  </p:childTnLst>
                                </p:cTn>
                              </p:par>
                              <p:par>
                                <p:cTn id="14" presetID="14" presetClass="entr" presetSubtype="10"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randombar(horizontal)">
                                      <p:cBhvr>
                                        <p:cTn id="16"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96091" y="1713826"/>
            <a:ext cx="4737458" cy="4714044"/>
          </a:xfrm>
          <a:prstGeom prst="rect">
            <a:avLst/>
          </a:prstGeom>
        </p:spPr>
      </p:pic>
      <p:pic>
        <p:nvPicPr>
          <p:cNvPr id="3" name="Picture 2"/>
          <p:cNvPicPr>
            <a:picLocks noChangeAspect="1"/>
          </p:cNvPicPr>
          <p:nvPr/>
        </p:nvPicPr>
        <p:blipFill>
          <a:blip r:embed="rId3">
            <a:extLst>
              <a:ext uri="{BEBA8EAE-BF5A-486C-A8C5-ECC9F3942E4B}">
                <a14:imgProps xmlns:a14="http://schemas.microsoft.com/office/drawing/2010/main">
                  <a14:imgLayer r:embed="rId4">
                    <a14:imgEffect>
                      <a14:colorTemperature colorTemp="4700"/>
                    </a14:imgEffect>
                  </a14:imgLayer>
                </a14:imgProps>
              </a:ext>
            </a:extLst>
          </a:blip>
          <a:stretch>
            <a:fillRect/>
          </a:stretch>
        </p:blipFill>
        <p:spPr>
          <a:xfrm>
            <a:off x="6486154" y="3937284"/>
            <a:ext cx="3023606" cy="2567763"/>
          </a:xfrm>
          <a:prstGeom prst="rect">
            <a:avLst/>
          </a:prstGeom>
        </p:spPr>
      </p:pic>
      <p:pic>
        <p:nvPicPr>
          <p:cNvPr id="4" name="Picture 3"/>
          <p:cNvPicPr>
            <a:picLocks noChangeAspect="1"/>
          </p:cNvPicPr>
          <p:nvPr/>
        </p:nvPicPr>
        <p:blipFill>
          <a:blip r:embed="rId5"/>
          <a:stretch>
            <a:fillRect/>
          </a:stretch>
        </p:blipFill>
        <p:spPr>
          <a:xfrm>
            <a:off x="6486154" y="1713826"/>
            <a:ext cx="2189108" cy="2089206"/>
          </a:xfrm>
          <a:prstGeom prst="rect">
            <a:avLst/>
          </a:prstGeom>
        </p:spPr>
      </p:pic>
      <p:pic>
        <p:nvPicPr>
          <p:cNvPr id="6" name="Picture 5"/>
          <p:cNvPicPr>
            <a:picLocks noChangeAspect="1"/>
          </p:cNvPicPr>
          <p:nvPr/>
        </p:nvPicPr>
        <p:blipFill>
          <a:blip r:embed="rId6"/>
          <a:stretch>
            <a:fillRect/>
          </a:stretch>
        </p:blipFill>
        <p:spPr>
          <a:xfrm>
            <a:off x="9780591" y="2050633"/>
            <a:ext cx="1683311" cy="2242155"/>
          </a:xfrm>
          <a:prstGeom prst="rect">
            <a:avLst/>
          </a:prstGeom>
        </p:spPr>
      </p:pic>
      <p:pic>
        <p:nvPicPr>
          <p:cNvPr id="7" name="Picture 6"/>
          <p:cNvPicPr>
            <a:picLocks noChangeAspect="1"/>
          </p:cNvPicPr>
          <p:nvPr/>
        </p:nvPicPr>
        <p:blipFill>
          <a:blip r:embed="rId7"/>
          <a:stretch>
            <a:fillRect/>
          </a:stretch>
        </p:blipFill>
        <p:spPr>
          <a:xfrm>
            <a:off x="9968592" y="4461316"/>
            <a:ext cx="1565428" cy="2043730"/>
          </a:xfrm>
          <a:prstGeom prst="rect">
            <a:avLst/>
          </a:prstGeom>
        </p:spPr>
      </p:pic>
      <p:sp>
        <p:nvSpPr>
          <p:cNvPr id="9"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rgbClr val="92D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00B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p:cNvSpPr/>
          <p:nvPr/>
        </p:nvSpPr>
        <p:spPr>
          <a:xfrm>
            <a:off x="1747454" y="312383"/>
            <a:ext cx="1727427"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prstClr val="white"/>
                </a:solidFill>
                <a:latin typeface="Century Gothic" panose="020B0502020202020204"/>
              </a:rPr>
              <a:t>Social event</a:t>
            </a:r>
            <a:endParaRPr kumimoji="0" lang="el-GR" sz="2000" b="0" i="0" u="none" strike="noStrike" kern="1200" cap="none" spc="0" normalizeH="0" baseline="0" noProof="0" dirty="0">
              <a:ln>
                <a:noFill/>
              </a:ln>
              <a:solidFill>
                <a:prstClr val="white"/>
              </a:solidFill>
              <a:effectLst/>
              <a:uLnTx/>
              <a:uFillTx/>
              <a:latin typeface="Century Gothic" panose="020B0502020202020204"/>
            </a:endParaRPr>
          </a:p>
        </p:txBody>
      </p:sp>
      <p:pic>
        <p:nvPicPr>
          <p:cNvPr id="13" name="Picture 12"/>
          <p:cNvPicPr>
            <a:picLocks noChangeAspect="1"/>
          </p:cNvPicPr>
          <p:nvPr/>
        </p:nvPicPr>
        <p:blipFill rotWithShape="1">
          <a:blip r:embed="rId8">
            <a:extLst>
              <a:ext uri="{BEBA8EAE-BF5A-486C-A8C5-ECC9F3942E4B}">
                <a14:imgProps xmlns:a14="http://schemas.microsoft.com/office/drawing/2010/main">
                  <a14:imgLayer r:embed="rId9">
                    <a14:imgEffect>
                      <a14:backgroundRemoval t="4325" b="38927" l="6443" r="57987"/>
                    </a14:imgEffect>
                  </a14:imgLayer>
                </a14:imgProps>
              </a:ext>
            </a:extLst>
          </a:blip>
          <a:srcRect r="35570" b="56748"/>
          <a:stretch/>
        </p:blipFill>
        <p:spPr>
          <a:xfrm rot="21128885">
            <a:off x="7983582" y="511320"/>
            <a:ext cx="3052355" cy="2038931"/>
          </a:xfrm>
          <a:prstGeom prst="rect">
            <a:avLst/>
          </a:prstGeom>
        </p:spPr>
      </p:pic>
    </p:spTree>
    <p:extLst>
      <p:ext uri="{BB962C8B-B14F-4D97-AF65-F5344CB8AC3E}">
        <p14:creationId xmlns:p14="http://schemas.microsoft.com/office/powerpoint/2010/main" val="238485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000"/>
                                        <p:tgtEl>
                                          <p:spTgt spid="13"/>
                                        </p:tgtEl>
                                      </p:cBhvr>
                                    </p:animEffect>
                                    <p:anim calcmode="lin" valueType="num">
                                      <p:cBhvr>
                                        <p:cTn id="8" dur="2000" fill="hold"/>
                                        <p:tgtEl>
                                          <p:spTgt spid="13"/>
                                        </p:tgtEl>
                                        <p:attrNameLst>
                                          <p:attrName>ppt_w</p:attrName>
                                        </p:attrNameLst>
                                      </p:cBhvr>
                                      <p:tavLst>
                                        <p:tav tm="0" fmla="#ppt_w*sin(2.5*pi*$)">
                                          <p:val>
                                            <p:fltVal val="0"/>
                                          </p:val>
                                        </p:tav>
                                        <p:tav tm="100000">
                                          <p:val>
                                            <p:fltVal val="1"/>
                                          </p:val>
                                        </p:tav>
                                      </p:tavLst>
                                    </p:anim>
                                    <p:anim calcmode="lin" valueType="num">
                                      <p:cBhvr>
                                        <p:cTn id="9" dur="20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72726" y="1093060"/>
            <a:ext cx="4942316" cy="5362370"/>
          </a:xfrm>
          <a:prstGeom prst="rect">
            <a:avLst/>
          </a:prstGeom>
        </p:spPr>
      </p:pic>
      <p:sp>
        <p:nvSpPr>
          <p:cNvPr id="3"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rgbClr val="92D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00B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1747454" y="312383"/>
            <a:ext cx="1727427"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prstClr val="white"/>
                </a:solidFill>
                <a:latin typeface="Century Gothic" panose="020B0502020202020204"/>
              </a:rPr>
              <a:t>Social event</a:t>
            </a:r>
            <a:endParaRPr kumimoji="0" lang="el-GR" sz="2000" b="0" i="0" u="none" strike="noStrike" kern="1200" cap="none" spc="0" normalizeH="0" baseline="0" noProof="0" dirty="0">
              <a:ln>
                <a:noFill/>
              </a:ln>
              <a:solidFill>
                <a:prstClr val="white"/>
              </a:solidFill>
              <a:effectLst/>
              <a:uLnTx/>
              <a:uFillTx/>
              <a:latin typeface="Century Gothic" panose="020B0502020202020204"/>
            </a:endParaRPr>
          </a:p>
        </p:txBody>
      </p:sp>
      <p:pic>
        <p:nvPicPr>
          <p:cNvPr id="8" name="Picture 7"/>
          <p:cNvPicPr>
            <a:picLocks noChangeAspect="1"/>
          </p:cNvPicPr>
          <p:nvPr/>
        </p:nvPicPr>
        <p:blipFill>
          <a:blip r:embed="rId3"/>
          <a:stretch>
            <a:fillRect/>
          </a:stretch>
        </p:blipFill>
        <p:spPr>
          <a:xfrm>
            <a:off x="7656576" y="1094568"/>
            <a:ext cx="4108704" cy="5360862"/>
          </a:xfrm>
          <a:prstGeom prst="rect">
            <a:avLst/>
          </a:prstGeom>
        </p:spPr>
      </p:pic>
    </p:spTree>
    <p:extLst>
      <p:ext uri="{BB962C8B-B14F-4D97-AF65-F5344CB8AC3E}">
        <p14:creationId xmlns:p14="http://schemas.microsoft.com/office/powerpoint/2010/main" val="4128668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2"/>
                                        </p:tgtEl>
                                      </p:cBhvr>
                                      <p:by x="150000" y="150000"/>
                                    </p:animScale>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Diagram&#10;&#10;Description automatically generated">
            <a:extLst>
              <a:ext uri="{FF2B5EF4-FFF2-40B4-BE49-F238E27FC236}">
                <a16:creationId xmlns:a16="http://schemas.microsoft.com/office/drawing/2014/main" id="{834B4B92-A815-452B-C125-C35853430E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13464" y="420167"/>
            <a:ext cx="5442856" cy="5982189"/>
          </a:xfrm>
          <a:prstGeom prst="rect">
            <a:avLst/>
          </a:prstGeom>
        </p:spPr>
      </p:pic>
    </p:spTree>
    <p:extLst>
      <p:ext uri="{BB962C8B-B14F-4D97-AF65-F5344CB8AC3E}">
        <p14:creationId xmlns:p14="http://schemas.microsoft.com/office/powerpoint/2010/main" val="10265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93DCC8F4-4B75-D8A5-9B54-13BF8DB4F160}"/>
              </a:ext>
            </a:extLst>
          </p:cNvPr>
          <p:cNvGraphicFramePr>
            <a:graphicFrameLocks noChangeAspect="1"/>
          </p:cNvGraphicFramePr>
          <p:nvPr>
            <p:extLst>
              <p:ext uri="{D42A27DB-BD31-4B8C-83A1-F6EECF244321}">
                <p14:modId xmlns:p14="http://schemas.microsoft.com/office/powerpoint/2010/main" val="2319706510"/>
              </p:ext>
            </p:extLst>
          </p:nvPr>
        </p:nvGraphicFramePr>
        <p:xfrm>
          <a:off x="4988288" y="1195706"/>
          <a:ext cx="5418138" cy="5418138"/>
        </p:xfrm>
        <a:graphic>
          <a:graphicData uri="http://schemas.openxmlformats.org/presentationml/2006/ole">
            <mc:AlternateContent xmlns:mc="http://schemas.openxmlformats.org/markup-compatibility/2006">
              <mc:Choice xmlns:v="urn:schemas-microsoft-com:vml" Requires="v">
                <p:oleObj name="Acrobat Document" r:id="rId2" imgW="11429828" imgH="11429924" progId="Acrobat.Document.DC">
                  <p:embed/>
                </p:oleObj>
              </mc:Choice>
              <mc:Fallback>
                <p:oleObj name="Acrobat Document" r:id="rId2" imgW="11429828" imgH="11429924" progId="Acrobat.Document.DC">
                  <p:embed/>
                  <p:pic>
                    <p:nvPicPr>
                      <p:cNvPr id="0" name=""/>
                      <p:cNvPicPr/>
                      <p:nvPr/>
                    </p:nvPicPr>
                    <p:blipFill>
                      <a:blip r:embed="rId3"/>
                      <a:stretch>
                        <a:fillRect/>
                      </a:stretch>
                    </p:blipFill>
                    <p:spPr>
                      <a:xfrm>
                        <a:off x="4988288" y="1195706"/>
                        <a:ext cx="5418138" cy="5418138"/>
                      </a:xfrm>
                      <a:prstGeom prst="rect">
                        <a:avLst/>
                      </a:prstGeom>
                    </p:spPr>
                  </p:pic>
                </p:oleObj>
              </mc:Fallback>
            </mc:AlternateContent>
          </a:graphicData>
        </a:graphic>
      </p:graphicFrame>
      <p:sp>
        <p:nvSpPr>
          <p:cNvPr id="3"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486617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erson working on a computer&#10;&#10;Description automatically generated with medium confidence">
            <a:extLst>
              <a:ext uri="{FF2B5EF4-FFF2-40B4-BE49-F238E27FC236}">
                <a16:creationId xmlns:a16="http://schemas.microsoft.com/office/drawing/2014/main" id="{F4429333-C3EE-9F40-D6D5-B1B8289D4D7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38229" y="1212667"/>
            <a:ext cx="5399296" cy="5397137"/>
          </a:xfrm>
          <a:prstGeom prst="rect">
            <a:avLst/>
          </a:prstGeom>
        </p:spPr>
      </p:pic>
      <p:sp>
        <p:nvSpPr>
          <p:cNvPr id="4"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087413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10C9E02C-620E-CEE4-1B00-5E1342340E3D}"/>
              </a:ext>
            </a:extLst>
          </p:cNvPr>
          <p:cNvGraphicFramePr>
            <a:graphicFrameLocks noChangeAspect="1"/>
          </p:cNvGraphicFramePr>
          <p:nvPr>
            <p:extLst>
              <p:ext uri="{D42A27DB-BD31-4B8C-83A1-F6EECF244321}">
                <p14:modId xmlns:p14="http://schemas.microsoft.com/office/powerpoint/2010/main" val="996426684"/>
              </p:ext>
            </p:extLst>
          </p:nvPr>
        </p:nvGraphicFramePr>
        <p:xfrm>
          <a:off x="3568236" y="2449564"/>
          <a:ext cx="7842740" cy="4103726"/>
        </p:xfrm>
        <a:graphic>
          <a:graphicData uri="http://schemas.openxmlformats.org/presentationml/2006/ole">
            <mc:AlternateContent xmlns:mc="http://schemas.openxmlformats.org/markup-compatibility/2006">
              <mc:Choice xmlns:v="urn:schemas-microsoft-com:vml" Requires="v">
                <p:oleObj name="Acrobat Document" r:id="rId2" imgW="4334933" imgH="2268913" progId="Acrobat.Document.DC">
                  <p:embed/>
                </p:oleObj>
              </mc:Choice>
              <mc:Fallback>
                <p:oleObj name="Acrobat Document" r:id="rId2" imgW="4334933" imgH="2268913" progId="Acrobat.Document.DC">
                  <p:embed/>
                  <p:pic>
                    <p:nvPicPr>
                      <p:cNvPr id="0" name=""/>
                      <p:cNvPicPr/>
                      <p:nvPr/>
                    </p:nvPicPr>
                    <p:blipFill>
                      <a:blip r:embed="rId3"/>
                      <a:stretch>
                        <a:fillRect/>
                      </a:stretch>
                    </p:blipFill>
                    <p:spPr>
                      <a:xfrm>
                        <a:off x="3568236" y="2449564"/>
                        <a:ext cx="7842740" cy="4103726"/>
                      </a:xfrm>
                      <a:prstGeom prst="rect">
                        <a:avLst/>
                      </a:prstGeom>
                    </p:spPr>
                  </p:pic>
                </p:oleObj>
              </mc:Fallback>
            </mc:AlternateContent>
          </a:graphicData>
        </a:graphic>
      </p:graphicFrame>
      <p:sp>
        <p:nvSpPr>
          <p:cNvPr id="7"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p:cNvSpPr/>
          <p:nvPr/>
        </p:nvSpPr>
        <p:spPr>
          <a:xfrm>
            <a:off x="1846800" y="327565"/>
            <a:ext cx="2594571" cy="369332"/>
          </a:xfrm>
          <a:prstGeom prst="rect">
            <a:avLst/>
          </a:prstGeom>
        </p:spPr>
        <p:txBody>
          <a:bodyPr wrap="square">
            <a:spAutoFit/>
          </a:bodyPr>
          <a:lstStyle/>
          <a:p>
            <a:pPr lvl="0" defTabSz="457200">
              <a:defRPr/>
            </a:pPr>
            <a:r>
              <a:rPr lang="en-US" b="1" dirty="0">
                <a:solidFill>
                  <a:prstClr val="white"/>
                </a:solidFill>
                <a:latin typeface="Century Gothic" panose="020B0502020202020204"/>
              </a:rPr>
              <a:t>Leader Series</a:t>
            </a:r>
          </a:p>
        </p:txBody>
      </p:sp>
    </p:spTree>
    <p:extLst>
      <p:ext uri="{BB962C8B-B14F-4D97-AF65-F5344CB8AC3E}">
        <p14:creationId xmlns:p14="http://schemas.microsoft.com/office/powerpoint/2010/main" val="2617800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E53C1065-5F3C-0B1E-8472-2B9C78081DDB}"/>
              </a:ext>
            </a:extLst>
          </p:cNvPr>
          <p:cNvGraphicFramePr>
            <a:graphicFrameLocks noChangeAspect="1"/>
          </p:cNvGraphicFramePr>
          <p:nvPr>
            <p:extLst>
              <p:ext uri="{D42A27DB-BD31-4B8C-83A1-F6EECF244321}">
                <p14:modId xmlns:p14="http://schemas.microsoft.com/office/powerpoint/2010/main" val="2820496791"/>
              </p:ext>
            </p:extLst>
          </p:nvPr>
        </p:nvGraphicFramePr>
        <p:xfrm>
          <a:off x="3112279" y="2134689"/>
          <a:ext cx="8541332" cy="4470854"/>
        </p:xfrm>
        <a:graphic>
          <a:graphicData uri="http://schemas.openxmlformats.org/presentationml/2006/ole">
            <mc:AlternateContent xmlns:mc="http://schemas.openxmlformats.org/markup-compatibility/2006">
              <mc:Choice xmlns:v="urn:schemas-microsoft-com:vml" Requires="v">
                <p:oleObj name="Acrobat Document" r:id="rId2" imgW="9753600" imgH="5105311" progId="Acrobat.Document.DC">
                  <p:embed/>
                </p:oleObj>
              </mc:Choice>
              <mc:Fallback>
                <p:oleObj name="Acrobat Document" r:id="rId2" imgW="9753600" imgH="5105311" progId="Acrobat.Document.DC">
                  <p:embed/>
                  <p:pic>
                    <p:nvPicPr>
                      <p:cNvPr id="0" name=""/>
                      <p:cNvPicPr/>
                      <p:nvPr/>
                    </p:nvPicPr>
                    <p:blipFill>
                      <a:blip r:embed="rId3"/>
                      <a:stretch>
                        <a:fillRect/>
                      </a:stretch>
                    </p:blipFill>
                    <p:spPr>
                      <a:xfrm>
                        <a:off x="3112279" y="2134689"/>
                        <a:ext cx="8541332" cy="4470854"/>
                      </a:xfrm>
                      <a:prstGeom prst="rect">
                        <a:avLst/>
                      </a:prstGeom>
                    </p:spPr>
                  </p:pic>
                </p:oleObj>
              </mc:Fallback>
            </mc:AlternateContent>
          </a:graphicData>
        </a:graphic>
      </p:graphicFrame>
      <p:sp>
        <p:nvSpPr>
          <p:cNvPr id="3"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1846800" y="327565"/>
            <a:ext cx="2594571" cy="369332"/>
          </a:xfrm>
          <a:prstGeom prst="rect">
            <a:avLst/>
          </a:prstGeom>
        </p:spPr>
        <p:txBody>
          <a:bodyPr wrap="square">
            <a:spAutoFit/>
          </a:bodyPr>
          <a:lstStyle/>
          <a:p>
            <a:pPr lvl="0" defTabSz="457200">
              <a:defRPr/>
            </a:pPr>
            <a:r>
              <a:rPr lang="en-US" b="1" dirty="0">
                <a:solidFill>
                  <a:prstClr val="white"/>
                </a:solidFill>
                <a:latin typeface="Century Gothic" panose="020B0502020202020204"/>
              </a:rPr>
              <a:t>Leader Series</a:t>
            </a:r>
          </a:p>
        </p:txBody>
      </p:sp>
    </p:spTree>
    <p:extLst>
      <p:ext uri="{BB962C8B-B14F-4D97-AF65-F5344CB8AC3E}">
        <p14:creationId xmlns:p14="http://schemas.microsoft.com/office/powerpoint/2010/main" val="2733719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8E199AD2-889C-196D-E39F-0F3749032092}"/>
              </a:ext>
            </a:extLst>
          </p:cNvPr>
          <p:cNvGraphicFramePr>
            <a:graphicFrameLocks noChangeAspect="1"/>
          </p:cNvGraphicFramePr>
          <p:nvPr>
            <p:extLst>
              <p:ext uri="{D42A27DB-BD31-4B8C-83A1-F6EECF244321}">
                <p14:modId xmlns:p14="http://schemas.microsoft.com/office/powerpoint/2010/main" val="425770713"/>
              </p:ext>
            </p:extLst>
          </p:nvPr>
        </p:nvGraphicFramePr>
        <p:xfrm>
          <a:off x="2791652" y="2012364"/>
          <a:ext cx="9061597" cy="4741495"/>
        </p:xfrm>
        <a:graphic>
          <a:graphicData uri="http://schemas.openxmlformats.org/presentationml/2006/ole">
            <mc:AlternateContent xmlns:mc="http://schemas.openxmlformats.org/markup-compatibility/2006">
              <mc:Choice xmlns:v="urn:schemas-microsoft-com:vml" Requires="v">
                <p:oleObj name="Acrobat Document" r:id="rId2" imgW="4334933" imgH="2268913" progId="Acrobat.Document.DC">
                  <p:embed/>
                </p:oleObj>
              </mc:Choice>
              <mc:Fallback>
                <p:oleObj name="Acrobat Document" r:id="rId2" imgW="4334933" imgH="2268913" progId="Acrobat.Document.DC">
                  <p:embed/>
                  <p:pic>
                    <p:nvPicPr>
                      <p:cNvPr id="0" name=""/>
                      <p:cNvPicPr/>
                      <p:nvPr/>
                    </p:nvPicPr>
                    <p:blipFill>
                      <a:blip r:embed="rId3"/>
                      <a:stretch>
                        <a:fillRect/>
                      </a:stretch>
                    </p:blipFill>
                    <p:spPr>
                      <a:xfrm>
                        <a:off x="2791652" y="2012364"/>
                        <a:ext cx="9061597" cy="4741495"/>
                      </a:xfrm>
                      <a:prstGeom prst="rect">
                        <a:avLst/>
                      </a:prstGeom>
                    </p:spPr>
                  </p:pic>
                </p:oleObj>
              </mc:Fallback>
            </mc:AlternateContent>
          </a:graphicData>
        </a:graphic>
      </p:graphicFrame>
      <p:sp>
        <p:nvSpPr>
          <p:cNvPr id="7"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1">
              <a:lumMod val="40000"/>
              <a:lumOff val="6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FF000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p:cNvSpPr/>
          <p:nvPr/>
        </p:nvSpPr>
        <p:spPr>
          <a:xfrm>
            <a:off x="1846800" y="327565"/>
            <a:ext cx="2594571" cy="369332"/>
          </a:xfrm>
          <a:prstGeom prst="rect">
            <a:avLst/>
          </a:prstGeom>
        </p:spPr>
        <p:txBody>
          <a:bodyPr wrap="square">
            <a:spAutoFit/>
          </a:bodyPr>
          <a:lstStyle/>
          <a:p>
            <a:pPr lvl="0" defTabSz="457200">
              <a:defRPr/>
            </a:pPr>
            <a:r>
              <a:rPr lang="en-US" b="1" dirty="0">
                <a:solidFill>
                  <a:prstClr val="white"/>
                </a:solidFill>
                <a:latin typeface="Century Gothic" panose="020B0502020202020204"/>
              </a:rPr>
              <a:t>Leader Series</a:t>
            </a:r>
          </a:p>
        </p:txBody>
      </p:sp>
    </p:spTree>
    <p:extLst>
      <p:ext uri="{BB962C8B-B14F-4D97-AF65-F5344CB8AC3E}">
        <p14:creationId xmlns:p14="http://schemas.microsoft.com/office/powerpoint/2010/main" val="85282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1">
            <a:extLst>
              <a:ext uri="{FF2B5EF4-FFF2-40B4-BE49-F238E27FC236}">
                <a16:creationId xmlns:a16="http://schemas.microsoft.com/office/drawing/2014/main" id="{BB13CF22-D502-BB71-D5A9-1EE28E6759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3554" y="1638934"/>
            <a:ext cx="6162654" cy="1913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3"/>
          <a:stretch>
            <a:fillRect/>
          </a:stretch>
        </p:blipFill>
        <p:spPr>
          <a:xfrm>
            <a:off x="7113487" y="1638934"/>
            <a:ext cx="4268194" cy="3899717"/>
          </a:xfrm>
          <a:prstGeom prst="rect">
            <a:avLst/>
          </a:prstGeom>
        </p:spPr>
      </p:pic>
      <p:sp>
        <p:nvSpPr>
          <p:cNvPr id="6"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TextBox 7">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5" name="Rectangle 4"/>
          <p:cNvSpPr/>
          <p:nvPr/>
        </p:nvSpPr>
        <p:spPr>
          <a:xfrm>
            <a:off x="185896" y="3718678"/>
            <a:ext cx="6410848" cy="2031325"/>
          </a:xfrm>
          <a:prstGeom prst="rect">
            <a:avLst/>
          </a:prstGeom>
        </p:spPr>
        <p:txBody>
          <a:bodyPr wrap="square">
            <a:spAutoFit/>
          </a:bodyPr>
          <a:lstStyle/>
          <a:p>
            <a:pPr marL="285750" indent="-285750" algn="just">
              <a:buClr>
                <a:schemeClr val="accent6"/>
              </a:buClr>
              <a:buFont typeface="Wingdings" panose="05000000000000000000" pitchFamily="2" charset="2"/>
              <a:buChar char="v"/>
            </a:pPr>
            <a:r>
              <a:rPr lang="el-GR" dirty="0"/>
              <a:t>πρωτοβουλία με στόχο να ευαισθητοποιήσει την επιχειρηματική κοινότητα στο θέμα της ηλικιακής διάκρισης με επίκεντρο στην παρούσα φάση τις ώριμες ηλικιακά ομάδες</a:t>
            </a:r>
          </a:p>
          <a:p>
            <a:pPr algn="just">
              <a:buClr>
                <a:schemeClr val="accent6"/>
              </a:buClr>
            </a:pPr>
            <a:endParaRPr lang="el-GR" dirty="0"/>
          </a:p>
          <a:p>
            <a:pPr marL="285750" indent="-285750" algn="just">
              <a:buClr>
                <a:schemeClr val="accent6"/>
              </a:buClr>
              <a:buFont typeface="Wingdings" panose="05000000000000000000" pitchFamily="2" charset="2"/>
              <a:buChar char="v"/>
            </a:pPr>
            <a:r>
              <a:rPr lang="el-GR" dirty="0"/>
              <a:t>διεξαγωγή έρευνας με στόχο να αποτυπώσει τις υφιστάμενες πολιτικές και πρακτικές που επικρατούν στο χώρο εργασίας αναφορικά με τις ηλικιακές διακρίσεις για τις ώριμες ομάδες</a:t>
            </a:r>
          </a:p>
        </p:txBody>
      </p:sp>
      <p:pic>
        <p:nvPicPr>
          <p:cNvPr id="10" name="Picture 9"/>
          <p:cNvPicPr>
            <a:picLocks noChangeAspect="1"/>
          </p:cNvPicPr>
          <p:nvPr/>
        </p:nvPicPr>
        <p:blipFill>
          <a:blip r:embed="rId4"/>
          <a:stretch>
            <a:fillRect/>
          </a:stretch>
        </p:blipFill>
        <p:spPr>
          <a:xfrm>
            <a:off x="9263588" y="245592"/>
            <a:ext cx="1345506" cy="710128"/>
          </a:xfrm>
          <a:prstGeom prst="rect">
            <a:avLst/>
          </a:prstGeom>
        </p:spPr>
      </p:pic>
      <p:pic>
        <p:nvPicPr>
          <p:cNvPr id="11" name="Picture 10"/>
          <p:cNvPicPr>
            <a:picLocks noChangeAspect="1"/>
          </p:cNvPicPr>
          <p:nvPr/>
        </p:nvPicPr>
        <p:blipFill>
          <a:blip r:embed="rId5"/>
          <a:stretch>
            <a:fillRect/>
          </a:stretch>
        </p:blipFill>
        <p:spPr>
          <a:xfrm>
            <a:off x="10708440" y="161077"/>
            <a:ext cx="1346480" cy="794644"/>
          </a:xfrm>
          <a:prstGeom prst="rect">
            <a:avLst/>
          </a:prstGeom>
        </p:spPr>
      </p:pic>
    </p:spTree>
    <p:extLst>
      <p:ext uri="{BB962C8B-B14F-4D97-AF65-F5344CB8AC3E}">
        <p14:creationId xmlns:p14="http://schemas.microsoft.com/office/powerpoint/2010/main" val="1662533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randombar(horizontal)">
                                      <p:cBhvr>
                                        <p:cTn id="7" dur="500"/>
                                        <p:tgtEl>
                                          <p:spTgt spid="2050"/>
                                        </p:tgtEl>
                                      </p:cBhvr>
                                    </p:animEffect>
                                  </p:childTnLst>
                                </p:cTn>
                              </p:par>
                              <p:par>
                                <p:cTn id="8" presetID="14" presetClass="entr" presetSubtype="1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par>
                                <p:cTn id="19" presetID="14" presetClass="entr" presetSubtype="1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randombar(horizontal)">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10">
            <a:extLst>
              <a:ext uri="{FF2B5EF4-FFF2-40B4-BE49-F238E27FC236}">
                <a16:creationId xmlns:a16="http://schemas.microsoft.com/office/drawing/2014/main" id="{3A53046A-C8AE-7283-644A-AEF87E6B87A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592" r="8868"/>
          <a:stretch/>
        </p:blipFill>
        <p:spPr bwMode="auto">
          <a:xfrm>
            <a:off x="939516" y="3093378"/>
            <a:ext cx="4685211" cy="2616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Picture 1">
            <a:extLst>
              <a:ext uri="{FF2B5EF4-FFF2-40B4-BE49-F238E27FC236}">
                <a16:creationId xmlns:a16="http://schemas.microsoft.com/office/drawing/2014/main" id="{10070804-6970-2E31-2F86-AA8DA580326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445" r="8840"/>
          <a:stretch/>
        </p:blipFill>
        <p:spPr bwMode="auto">
          <a:xfrm>
            <a:off x="5981039" y="3119964"/>
            <a:ext cx="4591168" cy="258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 name="Εικόνα 8">
            <a:extLst>
              <a:ext uri="{FF2B5EF4-FFF2-40B4-BE49-F238E27FC236}">
                <a16:creationId xmlns:a16="http://schemas.microsoft.com/office/drawing/2014/main" id="{A3AE3256-BAB4-949C-E456-6CB7C89A5E7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4574" y="1516270"/>
            <a:ext cx="5318816" cy="1493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ectangle 7"/>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1450436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hidden="1">
            <a:extLst>
              <a:ext uri="{FF2B5EF4-FFF2-40B4-BE49-F238E27FC236}">
                <a16:creationId xmlns:a16="http://schemas.microsoft.com/office/drawing/2014/main" id="{C385B629-E7E6-48D4-899B-DA55777121BF}"/>
              </a:ext>
            </a:extLst>
          </p:cNvPr>
          <p:cNvPicPr>
            <a:picLocks noGrp="1" noChangeAspect="1"/>
          </p:cNvPicPr>
          <p:nvPr>
            <p:ph type="pic" sz="quarter" idx="12"/>
          </p:nvPr>
        </p:nvPicPr>
        <p:blipFill rotWithShape="1">
          <a:blip r:embed="rId2" cstate="print">
            <a:extLst>
              <a:ext uri="{28A0092B-C50C-407E-A947-70E740481C1C}">
                <a14:useLocalDpi xmlns:a14="http://schemas.microsoft.com/office/drawing/2010/main" val="0"/>
              </a:ext>
            </a:extLst>
          </a:blip>
          <a:srcRect l="27788" r="27788"/>
          <a:stretch/>
        </p:blipFill>
        <p:spPr>
          <a:prstGeom prst="rect">
            <a:avLst/>
          </a:prstGeom>
        </p:spPr>
      </p:pic>
      <p:sp>
        <p:nvSpPr>
          <p:cNvPr id="7" name="Shape 105">
            <a:extLst>
              <a:ext uri="{FF2B5EF4-FFF2-40B4-BE49-F238E27FC236}">
                <a16:creationId xmlns:a16="http://schemas.microsoft.com/office/drawing/2014/main" id="{A4DD2D4D-1B9F-42D0-A613-CD84B29865E5}"/>
              </a:ext>
            </a:extLst>
          </p:cNvPr>
          <p:cNvSpPr/>
          <p:nvPr/>
        </p:nvSpPr>
        <p:spPr>
          <a:xfrm>
            <a:off x="-237379" y="-52961"/>
            <a:ext cx="8259943" cy="6843594"/>
          </a:xfrm>
          <a:custGeom>
            <a:avLst/>
            <a:gdLst>
              <a:gd name="connsiteX0" fmla="*/ 66 w 21600"/>
              <a:gd name="connsiteY0" fmla="*/ 21637 h 21637"/>
              <a:gd name="connsiteX1" fmla="*/ 8651 w 21600"/>
              <a:gd name="connsiteY1" fmla="*/ 21600 h 21637"/>
              <a:gd name="connsiteX2" fmla="*/ 21600 w 21600"/>
              <a:gd name="connsiteY2" fmla="*/ 0 h 21637"/>
              <a:gd name="connsiteX3" fmla="*/ 0 w 21600"/>
              <a:gd name="connsiteY3" fmla="*/ 0 h 21637"/>
              <a:gd name="connsiteX4" fmla="*/ 66 w 21600"/>
              <a:gd name="connsiteY4" fmla="*/ 21637 h 21637"/>
              <a:gd name="connsiteX0" fmla="*/ 4 w 21625"/>
              <a:gd name="connsiteY0" fmla="*/ 21600 h 21600"/>
              <a:gd name="connsiteX1" fmla="*/ 8676 w 21625"/>
              <a:gd name="connsiteY1" fmla="*/ 21600 h 21600"/>
              <a:gd name="connsiteX2" fmla="*/ 21625 w 21625"/>
              <a:gd name="connsiteY2" fmla="*/ 0 h 21600"/>
              <a:gd name="connsiteX3" fmla="*/ 25 w 21625"/>
              <a:gd name="connsiteY3" fmla="*/ 0 h 21600"/>
              <a:gd name="connsiteX4" fmla="*/ 4 w 21625"/>
              <a:gd name="connsiteY4" fmla="*/ 21600 h 21600"/>
              <a:gd name="connsiteX0" fmla="*/ 6 w 21627"/>
              <a:gd name="connsiteY0" fmla="*/ 21631 h 21631"/>
              <a:gd name="connsiteX1" fmla="*/ 8678 w 21627"/>
              <a:gd name="connsiteY1" fmla="*/ 21631 h 21631"/>
              <a:gd name="connsiteX2" fmla="*/ 21627 w 21627"/>
              <a:gd name="connsiteY2" fmla="*/ 31 h 21631"/>
              <a:gd name="connsiteX3" fmla="*/ 1 w 21627"/>
              <a:gd name="connsiteY3" fmla="*/ 0 h 21631"/>
              <a:gd name="connsiteX4" fmla="*/ 6 w 21627"/>
              <a:gd name="connsiteY4" fmla="*/ 21631 h 21631"/>
              <a:gd name="connsiteX0" fmla="*/ 6 w 21627"/>
              <a:gd name="connsiteY0" fmla="*/ 21631 h 21631"/>
              <a:gd name="connsiteX1" fmla="*/ 8678 w 21627"/>
              <a:gd name="connsiteY1" fmla="*/ 21631 h 21631"/>
              <a:gd name="connsiteX2" fmla="*/ 21627 w 21627"/>
              <a:gd name="connsiteY2" fmla="*/ 31 h 21631"/>
              <a:gd name="connsiteX3" fmla="*/ 1 w 21627"/>
              <a:gd name="connsiteY3" fmla="*/ 0 h 21631"/>
              <a:gd name="connsiteX4" fmla="*/ 6 w 21627"/>
              <a:gd name="connsiteY4" fmla="*/ 21631 h 21631"/>
              <a:gd name="connsiteX0" fmla="*/ 6 w 21728"/>
              <a:gd name="connsiteY0" fmla="*/ 21631 h 21631"/>
              <a:gd name="connsiteX1" fmla="*/ 8678 w 21728"/>
              <a:gd name="connsiteY1" fmla="*/ 21631 h 21631"/>
              <a:gd name="connsiteX2" fmla="*/ 21627 w 21728"/>
              <a:gd name="connsiteY2" fmla="*/ 31 h 21631"/>
              <a:gd name="connsiteX3" fmla="*/ 1 w 21728"/>
              <a:gd name="connsiteY3" fmla="*/ 0 h 21631"/>
              <a:gd name="connsiteX4" fmla="*/ 6 w 21728"/>
              <a:gd name="connsiteY4" fmla="*/ 21631 h 21631"/>
              <a:gd name="connsiteX0" fmla="*/ 6 w 21745"/>
              <a:gd name="connsiteY0" fmla="*/ 21631 h 21631"/>
              <a:gd name="connsiteX1" fmla="*/ 8678 w 21745"/>
              <a:gd name="connsiteY1" fmla="*/ 21631 h 21631"/>
              <a:gd name="connsiteX2" fmla="*/ 21627 w 21745"/>
              <a:gd name="connsiteY2" fmla="*/ 31 h 21631"/>
              <a:gd name="connsiteX3" fmla="*/ 1 w 21745"/>
              <a:gd name="connsiteY3" fmla="*/ 0 h 21631"/>
              <a:gd name="connsiteX4" fmla="*/ 6 w 21745"/>
              <a:gd name="connsiteY4" fmla="*/ 21631 h 21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5" h="21631" extrusionOk="0">
                <a:moveTo>
                  <a:pt x="6" y="21631"/>
                </a:moveTo>
                <a:lnTo>
                  <a:pt x="8678" y="21631"/>
                </a:lnTo>
                <a:cubicBezTo>
                  <a:pt x="16681" y="17175"/>
                  <a:pt x="22674" y="9353"/>
                  <a:pt x="21627" y="31"/>
                </a:cubicBezTo>
                <a:lnTo>
                  <a:pt x="1" y="0"/>
                </a:lnTo>
                <a:cubicBezTo>
                  <a:pt x="23" y="7212"/>
                  <a:pt x="-16" y="14419"/>
                  <a:pt x="6" y="21631"/>
                </a:cubicBezTo>
                <a:close/>
              </a:path>
            </a:pathLst>
          </a:custGeom>
          <a:solidFill>
            <a:schemeClr val="accent1">
              <a:alpha val="94000"/>
            </a:schemeClr>
          </a:solidFill>
          <a:ln w="12700">
            <a:noFill/>
            <a:miter lim="400000"/>
          </a:ln>
        </p:spPr>
        <p:txBody>
          <a:bodyPr lIns="50800" tIns="50800" rIns="50800" bIns="50800" anchor="ctr"/>
          <a:lstStyle/>
          <a:p>
            <a:pPr marL="0" marR="0" lvl="0" indent="0" algn="ctr" defTabSz="457200" rtl="0" eaLnBrk="1" fontAlgn="auto" latinLnBrk="0" hangingPunct="1">
              <a:lnSpc>
                <a:spcPct val="100000"/>
              </a:lnSpc>
              <a:spcBef>
                <a:spcPts val="0"/>
              </a:spcBef>
              <a:spcAft>
                <a:spcPts val="0"/>
              </a:spcAft>
              <a:buClrTx/>
              <a:buSzTx/>
              <a:buFontTx/>
              <a:buNone/>
              <a:tabLst/>
              <a:defRPr sz="3200" baseline="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a:ln>
                <a:noFill/>
              </a:ln>
              <a:solidFill>
                <a:srgbClr val="000000"/>
              </a:solidFill>
              <a:effectLst/>
              <a:uLnTx/>
              <a:uFillTx/>
              <a:latin typeface="Helvetica Light"/>
              <a:sym typeface="Helvetica Light"/>
            </a:endParaRPr>
          </a:p>
        </p:txBody>
      </p:sp>
      <p:sp>
        <p:nvSpPr>
          <p:cNvPr id="20" name="TextBox 19">
            <a:extLst>
              <a:ext uri="{FF2B5EF4-FFF2-40B4-BE49-F238E27FC236}">
                <a16:creationId xmlns:a16="http://schemas.microsoft.com/office/drawing/2014/main" id="{6299DE9E-925D-4BDA-9FDC-5D2E05924BAD}"/>
              </a:ext>
            </a:extLst>
          </p:cNvPr>
          <p:cNvSpPr txBox="1"/>
          <p:nvPr/>
        </p:nvSpPr>
        <p:spPr>
          <a:xfrm>
            <a:off x="89032" y="444184"/>
            <a:ext cx="7388599" cy="76944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Century Gothic" panose="020B0502020202020204"/>
                <a:ea typeface="+mn-ea"/>
                <a:cs typeface="+mn-cs"/>
              </a:rPr>
              <a:t>202</a:t>
            </a:r>
            <a:r>
              <a:rPr kumimoji="0" lang="el-GR" sz="4400" b="0" i="0" u="none" strike="noStrike" kern="1200" cap="none" spc="0" normalizeH="0" baseline="0" noProof="0" dirty="0">
                <a:ln>
                  <a:noFill/>
                </a:ln>
                <a:solidFill>
                  <a:prstClr val="white"/>
                </a:solidFill>
                <a:effectLst/>
                <a:uLnTx/>
                <a:uFillTx/>
                <a:latin typeface="Century Gothic" panose="020B0502020202020204"/>
                <a:ea typeface="+mn-ea"/>
                <a:cs typeface="+mn-cs"/>
              </a:rPr>
              <a:t>2</a:t>
            </a:r>
            <a:r>
              <a:rPr kumimoji="0" lang="en-US" sz="4400" b="0" i="0" u="none" strike="noStrike" kern="1200" cap="none" spc="0" normalizeH="0" baseline="0" noProof="0" dirty="0">
                <a:ln>
                  <a:noFill/>
                </a:ln>
                <a:solidFill>
                  <a:prstClr val="white"/>
                </a:solidFill>
                <a:effectLst/>
                <a:uLnTx/>
                <a:uFillTx/>
                <a:latin typeface="Century Gothic" panose="020B0502020202020204"/>
                <a:ea typeface="+mn-ea"/>
                <a:cs typeface="+mn-cs"/>
              </a:rPr>
              <a:t> |</a:t>
            </a:r>
            <a:r>
              <a:rPr kumimoji="0" lang="en-US" sz="3200" b="1" i="0" u="none" strike="noStrike" kern="1200" cap="none" spc="-300" normalizeH="0" baseline="0" noProof="0" dirty="0">
                <a:ln>
                  <a:noFill/>
                </a:ln>
                <a:solidFill>
                  <a:prstClr val="white">
                    <a:lumMod val="75000"/>
                    <a:lumOff val="25000"/>
                  </a:prstClr>
                </a:solidFill>
                <a:effectLst/>
                <a:uLnTx/>
                <a:uFillTx/>
                <a:latin typeface="Century Gothic" panose="020B0502020202020204"/>
                <a:ea typeface="+mn-ea"/>
                <a:cs typeface="+mn-cs"/>
              </a:rPr>
              <a:t> </a:t>
            </a:r>
            <a:r>
              <a:rPr kumimoji="0" lang="en-US" sz="4400" b="0" i="0" u="none" strike="noStrike" kern="1200" cap="none" spc="0" normalizeH="0" baseline="0" noProof="0" dirty="0">
                <a:ln>
                  <a:noFill/>
                </a:ln>
                <a:solidFill>
                  <a:prstClr val="white"/>
                </a:solidFill>
                <a:effectLst/>
                <a:uLnTx/>
                <a:uFillTx/>
                <a:latin typeface="Century Gothic" panose="020B0502020202020204"/>
                <a:ea typeface="+mn-ea"/>
                <a:cs typeface="+mn-cs"/>
              </a:rPr>
              <a:t>Our achievements</a:t>
            </a:r>
          </a:p>
        </p:txBody>
      </p:sp>
      <p:grpSp>
        <p:nvGrpSpPr>
          <p:cNvPr id="21" name="Group 20"/>
          <p:cNvGrpSpPr/>
          <p:nvPr/>
        </p:nvGrpSpPr>
        <p:grpSpPr>
          <a:xfrm>
            <a:off x="451617" y="4448768"/>
            <a:ext cx="1434634" cy="1352811"/>
            <a:chOff x="1352811" y="4045907"/>
            <a:chExt cx="1202499" cy="1352811"/>
          </a:xfrm>
          <a:solidFill>
            <a:schemeClr val="tx1"/>
          </a:solidFill>
        </p:grpSpPr>
        <p:sp>
          <p:nvSpPr>
            <p:cNvPr id="29" name="Hexagon 28"/>
            <p:cNvSpPr/>
            <p:nvPr/>
          </p:nvSpPr>
          <p:spPr>
            <a:xfrm rot="5400000">
              <a:off x="1277655" y="4121063"/>
              <a:ext cx="1352811" cy="1202499"/>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chemeClr val="accent1"/>
                </a:solidFill>
                <a:effectLst/>
                <a:uLnTx/>
                <a:uFillTx/>
                <a:latin typeface="Century Gothic" panose="020B0502020202020204"/>
                <a:ea typeface="+mn-ea"/>
                <a:cs typeface="+mn-cs"/>
              </a:endParaRPr>
            </a:p>
          </p:txBody>
        </p:sp>
        <p:sp>
          <p:nvSpPr>
            <p:cNvPr id="30" name="Hexagon 29"/>
            <p:cNvSpPr/>
            <p:nvPr/>
          </p:nvSpPr>
          <p:spPr>
            <a:xfrm rot="5400000">
              <a:off x="1421705" y="4279204"/>
              <a:ext cx="1064710" cy="886216"/>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5400" b="1" i="0" u="none" strike="noStrike" kern="1200" cap="none" spc="0" normalizeH="0" baseline="30000" noProof="0" dirty="0">
                <a:ln>
                  <a:noFill/>
                </a:ln>
                <a:solidFill>
                  <a:schemeClr val="accent1"/>
                </a:solidFill>
                <a:effectLst/>
                <a:uLnTx/>
                <a:uFillTx/>
                <a:latin typeface="Century Gothic" panose="020B0502020202020204"/>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4400" b="1" baseline="30000" dirty="0">
                  <a:solidFill>
                    <a:schemeClr val="accent1"/>
                  </a:solidFill>
                  <a:latin typeface="Century Gothic" panose="020B0502020202020204"/>
                </a:rPr>
                <a:t>4</a:t>
              </a:r>
              <a:endParaRPr kumimoji="0" lang="en-US" sz="4400" b="1" i="0" u="none" strike="noStrike" kern="1200" cap="none" spc="0" normalizeH="0" baseline="30000" noProof="0" dirty="0">
                <a:ln>
                  <a:noFill/>
                </a:ln>
                <a:solidFill>
                  <a:schemeClr val="accent1"/>
                </a:solidFill>
                <a:effectLst/>
                <a:uLnTx/>
                <a:uFillTx/>
                <a:latin typeface="Century Gothic" panose="020B0502020202020204"/>
              </a:endParaRPr>
            </a:p>
          </p:txBody>
        </p:sp>
      </p:grpSp>
      <p:grpSp>
        <p:nvGrpSpPr>
          <p:cNvPr id="31" name="Group 30"/>
          <p:cNvGrpSpPr/>
          <p:nvPr/>
        </p:nvGrpSpPr>
        <p:grpSpPr>
          <a:xfrm>
            <a:off x="467880" y="1616341"/>
            <a:ext cx="2459404" cy="1716067"/>
            <a:chOff x="3064716" y="4045907"/>
            <a:chExt cx="1964483" cy="1352811"/>
          </a:xfrm>
          <a:solidFill>
            <a:schemeClr val="accent1">
              <a:lumMod val="60000"/>
              <a:lumOff val="40000"/>
            </a:schemeClr>
          </a:solidFill>
        </p:grpSpPr>
        <p:sp>
          <p:nvSpPr>
            <p:cNvPr id="32" name="Hexagon 31"/>
            <p:cNvSpPr/>
            <p:nvPr/>
          </p:nvSpPr>
          <p:spPr>
            <a:xfrm rot="5400000">
              <a:off x="3370552" y="3740071"/>
              <a:ext cx="1352811" cy="1964483"/>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33" name="Hexagon 32"/>
            <p:cNvSpPr/>
            <p:nvPr/>
          </p:nvSpPr>
          <p:spPr>
            <a:xfrm rot="5400000">
              <a:off x="3514602" y="3791245"/>
              <a:ext cx="1064710" cy="1843547"/>
            </a:xfrm>
            <a:prstGeom prst="hexag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chemeClr val="accent1"/>
                  </a:solidFill>
                  <a:effectLst/>
                  <a:uLnTx/>
                  <a:uFillTx/>
                  <a:latin typeface="Century Gothic" panose="020B0502020202020204"/>
                  <a:ea typeface="+mn-ea"/>
                  <a:cs typeface="+mn-cs"/>
                </a:rPr>
                <a:t>6</a:t>
              </a:r>
              <a:endParaRPr kumimoji="0" lang="en-US" sz="3200" b="1" i="0" u="none" strike="noStrike" kern="1200" cap="none" spc="0" normalizeH="0" baseline="30000" noProof="0" dirty="0">
                <a:ln>
                  <a:noFill/>
                </a:ln>
                <a:solidFill>
                  <a:schemeClr val="accent1"/>
                </a:solidFill>
                <a:effectLst/>
                <a:uLnTx/>
                <a:uFillTx/>
                <a:latin typeface="Century Gothic" panose="020B0502020202020204"/>
                <a:ea typeface="+mn-ea"/>
                <a:cs typeface="+mn-cs"/>
              </a:endParaRPr>
            </a:p>
          </p:txBody>
        </p:sp>
      </p:grpSp>
      <p:grpSp>
        <p:nvGrpSpPr>
          <p:cNvPr id="35" name="Group 34"/>
          <p:cNvGrpSpPr/>
          <p:nvPr/>
        </p:nvGrpSpPr>
        <p:grpSpPr>
          <a:xfrm>
            <a:off x="3709290" y="3005034"/>
            <a:ext cx="1774551" cy="1610411"/>
            <a:chOff x="4776623" y="4045907"/>
            <a:chExt cx="1202499" cy="1352811"/>
          </a:xfrm>
          <a:solidFill>
            <a:schemeClr val="accent1">
              <a:lumMod val="60000"/>
              <a:lumOff val="40000"/>
            </a:schemeClr>
          </a:solidFill>
        </p:grpSpPr>
        <p:sp>
          <p:nvSpPr>
            <p:cNvPr id="36" name="Hexagon 35"/>
            <p:cNvSpPr/>
            <p:nvPr/>
          </p:nvSpPr>
          <p:spPr>
            <a:xfrm rot="5400000">
              <a:off x="4701467" y="4121063"/>
              <a:ext cx="1352811" cy="1202499"/>
            </a:xfrm>
            <a:prstGeom prst="hexag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37" name="Hexagon 36"/>
            <p:cNvSpPr/>
            <p:nvPr/>
          </p:nvSpPr>
          <p:spPr>
            <a:xfrm rot="5400000">
              <a:off x="4845517" y="4279204"/>
              <a:ext cx="1064710" cy="886216"/>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defTabSz="457200">
                <a:defRPr/>
              </a:pPr>
              <a:r>
                <a:rPr lang="en-US" sz="3600" b="1" dirty="0">
                  <a:solidFill>
                    <a:prstClr val="white">
                      <a:lumMod val="75000"/>
                      <a:lumOff val="25000"/>
                    </a:prstClr>
                  </a:solidFill>
                  <a:latin typeface="Century Gothic" panose="020B0502020202020204"/>
                </a:rPr>
                <a:t>5</a:t>
              </a:r>
            </a:p>
          </p:txBody>
        </p:sp>
      </p:grpSp>
      <p:sp>
        <p:nvSpPr>
          <p:cNvPr id="39" name="Rectangle 38"/>
          <p:cNvSpPr/>
          <p:nvPr/>
        </p:nvSpPr>
        <p:spPr>
          <a:xfrm>
            <a:off x="80333" y="5637042"/>
            <a:ext cx="2177199" cy="523220"/>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lumMod val="75000"/>
                    <a:lumOff val="25000"/>
                  </a:prstClr>
                </a:solidFill>
                <a:effectLst/>
                <a:uLnTx/>
                <a:uFillTx/>
                <a:latin typeface="Century Gothic" panose="020B0502020202020204"/>
                <a:ea typeface="+mn-ea"/>
                <a:cs typeface="+mn-cs"/>
              </a:rPr>
              <a:t>Social Events</a:t>
            </a:r>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40" name="Rectangle 39"/>
          <p:cNvSpPr/>
          <p:nvPr/>
        </p:nvSpPr>
        <p:spPr>
          <a:xfrm>
            <a:off x="581730" y="3170410"/>
            <a:ext cx="2231701" cy="523220"/>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lumMod val="75000"/>
                    <a:lumOff val="25000"/>
                  </a:prstClr>
                </a:solidFill>
                <a:effectLst/>
                <a:uLnTx/>
                <a:uFillTx/>
                <a:latin typeface="Century Gothic" panose="020B0502020202020204"/>
                <a:ea typeface="+mn-ea"/>
                <a:cs typeface="+mn-cs"/>
              </a:rPr>
              <a:t>Leader Series</a:t>
            </a:r>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41" name="Rectangle 40"/>
          <p:cNvSpPr/>
          <p:nvPr/>
        </p:nvSpPr>
        <p:spPr>
          <a:xfrm>
            <a:off x="3796988" y="4439576"/>
            <a:ext cx="1526087" cy="523220"/>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entury Gothic" panose="020B0502020202020204"/>
                <a:ea typeface="+mn-ea"/>
                <a:cs typeface="+mn-cs"/>
              </a:rPr>
              <a:t>Surveys</a:t>
            </a:r>
          </a:p>
        </p:txBody>
      </p:sp>
      <p:grpSp>
        <p:nvGrpSpPr>
          <p:cNvPr id="42" name="Group 41"/>
          <p:cNvGrpSpPr/>
          <p:nvPr/>
        </p:nvGrpSpPr>
        <p:grpSpPr>
          <a:xfrm>
            <a:off x="7153581" y="1608690"/>
            <a:ext cx="1764842" cy="1508607"/>
            <a:chOff x="4776623" y="4045907"/>
            <a:chExt cx="1202499" cy="1352811"/>
          </a:xfrm>
          <a:solidFill>
            <a:schemeClr val="accent1">
              <a:lumMod val="60000"/>
              <a:lumOff val="40000"/>
            </a:schemeClr>
          </a:solidFill>
        </p:grpSpPr>
        <p:sp>
          <p:nvSpPr>
            <p:cNvPr id="43" name="Hexagon 42"/>
            <p:cNvSpPr/>
            <p:nvPr/>
          </p:nvSpPr>
          <p:spPr>
            <a:xfrm rot="5400000">
              <a:off x="4701467" y="4121063"/>
              <a:ext cx="1352811" cy="1202499"/>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4" name="Hexagon 43"/>
            <p:cNvSpPr/>
            <p:nvPr/>
          </p:nvSpPr>
          <p:spPr>
            <a:xfrm rot="5400000">
              <a:off x="4845517" y="4279204"/>
              <a:ext cx="1064710" cy="886216"/>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30000" noProof="0" dirty="0">
                  <a:ln>
                    <a:noFill/>
                  </a:ln>
                  <a:solidFill>
                    <a:prstClr val="white">
                      <a:lumMod val="75000"/>
                      <a:lumOff val="25000"/>
                    </a:prstClr>
                  </a:solidFill>
                  <a:effectLst/>
                  <a:uLnTx/>
                  <a:uFillTx/>
                  <a:latin typeface="Century Gothic" panose="020B0502020202020204"/>
                  <a:ea typeface="+mn-ea"/>
                  <a:cs typeface="+mn-cs"/>
                </a:rPr>
                <a:t>HR day</a:t>
              </a:r>
            </a:p>
          </p:txBody>
        </p:sp>
      </p:grpSp>
      <p:sp>
        <p:nvSpPr>
          <p:cNvPr id="45" name="Rectangle 44"/>
          <p:cNvSpPr/>
          <p:nvPr/>
        </p:nvSpPr>
        <p:spPr>
          <a:xfrm>
            <a:off x="7260645" y="3015292"/>
            <a:ext cx="1757212"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srgbClr val="B01513"/>
                </a:solidFill>
                <a:effectLst/>
                <a:uLnTx/>
                <a:uFillTx/>
                <a:latin typeface="Century Gothic" panose="020B0502020202020204"/>
                <a:ea typeface="+mn-ea"/>
                <a:cs typeface="+mn-cs"/>
              </a:rPr>
              <a:t>Celebrating</a:t>
            </a:r>
            <a:endParaRPr kumimoji="0" lang="en-US" sz="2400" b="0" i="0" u="none" strike="noStrike" kern="1200" cap="none" spc="0" normalizeH="0" baseline="0" noProof="0" dirty="0">
              <a:ln>
                <a:noFill/>
              </a:ln>
              <a:solidFill>
                <a:srgbClr val="B01513"/>
              </a:solidFill>
              <a:effectLst/>
              <a:uLnTx/>
              <a:uFillTx/>
              <a:latin typeface="Century Gothic" panose="020B0502020202020204"/>
              <a:ea typeface="+mn-ea"/>
              <a:cs typeface="+mn-cs"/>
            </a:endParaRPr>
          </a:p>
        </p:txBody>
      </p:sp>
      <p:grpSp>
        <p:nvGrpSpPr>
          <p:cNvPr id="46" name="Group 45"/>
          <p:cNvGrpSpPr/>
          <p:nvPr/>
        </p:nvGrpSpPr>
        <p:grpSpPr>
          <a:xfrm>
            <a:off x="6001089" y="3608955"/>
            <a:ext cx="1764842" cy="1508607"/>
            <a:chOff x="4776623" y="4045907"/>
            <a:chExt cx="1202499" cy="1352811"/>
          </a:xfrm>
          <a:solidFill>
            <a:schemeClr val="accent1">
              <a:lumMod val="60000"/>
              <a:lumOff val="40000"/>
            </a:schemeClr>
          </a:solidFill>
        </p:grpSpPr>
        <p:sp>
          <p:nvSpPr>
            <p:cNvPr id="47" name="Hexagon 46"/>
            <p:cNvSpPr/>
            <p:nvPr/>
          </p:nvSpPr>
          <p:spPr>
            <a:xfrm rot="5400000">
              <a:off x="4701467" y="4121063"/>
              <a:ext cx="1352811" cy="1202499"/>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8" name="Hexagon 47"/>
            <p:cNvSpPr/>
            <p:nvPr/>
          </p:nvSpPr>
          <p:spPr>
            <a:xfrm rot="5400000">
              <a:off x="4845517" y="4279204"/>
              <a:ext cx="1064710" cy="886216"/>
            </a:xfrm>
            <a:prstGeom prst="hexag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chemeClr val="accent1"/>
                  </a:solidFill>
                  <a:effectLst/>
                  <a:uLnTx/>
                  <a:uFillTx/>
                  <a:latin typeface="Century Gothic" panose="020B0502020202020204"/>
                  <a:ea typeface="+mn-ea"/>
                  <a:cs typeface="+mn-cs"/>
                </a:rPr>
                <a:t>2</a:t>
              </a:r>
              <a:endParaRPr kumimoji="0" lang="en-US" sz="2800" b="1" i="0" u="none" strike="noStrike" kern="1200" cap="none" spc="0" normalizeH="0" baseline="30000" noProof="0" dirty="0">
                <a:ln>
                  <a:noFill/>
                </a:ln>
                <a:solidFill>
                  <a:schemeClr val="accent1"/>
                </a:solidFill>
                <a:effectLst/>
                <a:uLnTx/>
                <a:uFillTx/>
                <a:latin typeface="Century Gothic" panose="020B0502020202020204"/>
                <a:ea typeface="+mn-ea"/>
                <a:cs typeface="+mn-cs"/>
              </a:endParaRPr>
            </a:p>
          </p:txBody>
        </p:sp>
      </p:grpSp>
      <p:sp>
        <p:nvSpPr>
          <p:cNvPr id="49" name="Rectangle 48"/>
          <p:cNvSpPr/>
          <p:nvPr/>
        </p:nvSpPr>
        <p:spPr>
          <a:xfrm>
            <a:off x="5536742" y="4936274"/>
            <a:ext cx="3018775"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srgbClr val="B01513"/>
                </a:solidFill>
                <a:effectLst/>
                <a:uLnTx/>
                <a:uFillTx/>
                <a:latin typeface="Century Gothic" panose="020B0502020202020204"/>
                <a:ea typeface="+mn-ea"/>
                <a:cs typeface="+mn-cs"/>
              </a:rPr>
              <a:t>Get to know us better</a:t>
            </a:r>
            <a:endParaRPr kumimoji="0" lang="en-US" sz="2400" b="0" i="0" u="none" strike="noStrike" kern="1200" cap="none" spc="0" normalizeH="0" baseline="0" noProof="0" dirty="0">
              <a:ln>
                <a:noFill/>
              </a:ln>
              <a:solidFill>
                <a:srgbClr val="B01513"/>
              </a:solidFill>
              <a:effectLst/>
              <a:uLnTx/>
              <a:uFillTx/>
              <a:latin typeface="Century Gothic" panose="020B0502020202020204"/>
              <a:ea typeface="+mn-ea"/>
              <a:cs typeface="+mn-cs"/>
            </a:endParaRPr>
          </a:p>
        </p:txBody>
      </p:sp>
      <p:grpSp>
        <p:nvGrpSpPr>
          <p:cNvPr id="50" name="Group 49"/>
          <p:cNvGrpSpPr/>
          <p:nvPr/>
        </p:nvGrpSpPr>
        <p:grpSpPr>
          <a:xfrm>
            <a:off x="9710137" y="2956657"/>
            <a:ext cx="1764842" cy="1508607"/>
            <a:chOff x="4776623" y="4045907"/>
            <a:chExt cx="1202499" cy="1352811"/>
          </a:xfrm>
          <a:solidFill>
            <a:schemeClr val="accent1">
              <a:lumMod val="60000"/>
              <a:lumOff val="40000"/>
            </a:schemeClr>
          </a:solidFill>
        </p:grpSpPr>
        <p:sp>
          <p:nvSpPr>
            <p:cNvPr id="51" name="Hexagon 50"/>
            <p:cNvSpPr/>
            <p:nvPr/>
          </p:nvSpPr>
          <p:spPr>
            <a:xfrm rot="5400000">
              <a:off x="4701467" y="4121063"/>
              <a:ext cx="1352811" cy="1202499"/>
            </a:xfrm>
            <a:prstGeom prst="hexag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52" name="Hexagon 51"/>
            <p:cNvSpPr/>
            <p:nvPr/>
          </p:nvSpPr>
          <p:spPr>
            <a:xfrm rot="5400000">
              <a:off x="4845517" y="4279204"/>
              <a:ext cx="1064710" cy="886216"/>
            </a:xfrm>
            <a:prstGeom prst="hexag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prstClr val="white">
                      <a:lumMod val="75000"/>
                      <a:lumOff val="25000"/>
                    </a:prstClr>
                  </a:solidFill>
                  <a:effectLst/>
                  <a:uLnTx/>
                  <a:uFillTx/>
                  <a:latin typeface="Century Gothic" panose="020B0502020202020204"/>
                  <a:ea typeface="+mn-ea"/>
                  <a:cs typeface="+mn-cs"/>
                </a:rPr>
                <a:t>2</a:t>
              </a:r>
              <a:endParaRPr kumimoji="0" lang="en-US" sz="2400" b="1" i="0" u="none" strike="noStrike" kern="1200" cap="none" spc="0" normalizeH="0" baseline="30000" noProof="0" dirty="0">
                <a:ln>
                  <a:noFill/>
                </a:ln>
                <a:solidFill>
                  <a:prstClr val="white">
                    <a:lumMod val="75000"/>
                    <a:lumOff val="25000"/>
                  </a:prstClr>
                </a:solidFill>
                <a:effectLst/>
                <a:uLnTx/>
                <a:uFillTx/>
                <a:latin typeface="Century Gothic" panose="020B0502020202020204"/>
                <a:ea typeface="+mn-ea"/>
                <a:cs typeface="+mn-cs"/>
              </a:endParaRPr>
            </a:p>
          </p:txBody>
        </p:sp>
      </p:grpSp>
      <p:sp>
        <p:nvSpPr>
          <p:cNvPr id="53" name="Rectangle 52"/>
          <p:cNvSpPr/>
          <p:nvPr/>
        </p:nvSpPr>
        <p:spPr>
          <a:xfrm>
            <a:off x="9418998" y="4280658"/>
            <a:ext cx="2347117"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srgbClr val="B01513"/>
                </a:solidFill>
                <a:effectLst/>
                <a:uLnTx/>
                <a:uFillTx/>
                <a:latin typeface="Century Gothic" panose="020B0502020202020204"/>
                <a:ea typeface="+mn-ea"/>
                <a:cs typeface="+mn-cs"/>
              </a:rPr>
              <a:t>Legal</a:t>
            </a:r>
            <a:r>
              <a:rPr kumimoji="0" lang="el-GR" sz="2400" b="0" i="0" u="none" strike="noStrike" kern="1200" cap="none" spc="-150" normalizeH="0" baseline="0" noProof="0" dirty="0">
                <a:ln>
                  <a:noFill/>
                </a:ln>
                <a:solidFill>
                  <a:srgbClr val="B01513"/>
                </a:solidFill>
                <a:effectLst/>
                <a:uLnTx/>
                <a:uFillTx/>
                <a:latin typeface="Century Gothic" panose="020B0502020202020204"/>
                <a:ea typeface="+mn-ea"/>
                <a:cs typeface="+mn-cs"/>
              </a:rPr>
              <a:t> </a:t>
            </a:r>
            <a:r>
              <a:rPr kumimoji="0" lang="en-US" sz="2400" b="0" i="0" u="none" strike="noStrike" kern="1200" cap="none" spc="-150" normalizeH="0" baseline="0" noProof="0" dirty="0">
                <a:ln>
                  <a:noFill/>
                </a:ln>
                <a:solidFill>
                  <a:srgbClr val="B01513"/>
                </a:solidFill>
                <a:effectLst/>
                <a:uLnTx/>
                <a:uFillTx/>
                <a:latin typeface="Century Gothic" panose="020B0502020202020204"/>
                <a:ea typeface="+mn-ea"/>
                <a:cs typeface="+mn-cs"/>
              </a:rPr>
              <a:t>workshops</a:t>
            </a:r>
            <a:endParaRPr kumimoji="0" lang="en-US" sz="2400" b="0" i="0" u="none" strike="noStrike" kern="1200" cap="none" spc="0" normalizeH="0" baseline="0" noProof="0" dirty="0">
              <a:ln>
                <a:noFill/>
              </a:ln>
              <a:solidFill>
                <a:srgbClr val="B01513"/>
              </a:solidFill>
              <a:effectLst/>
              <a:uLnTx/>
              <a:uFillTx/>
              <a:latin typeface="Century Gothic" panose="020B0502020202020204"/>
              <a:ea typeface="+mn-ea"/>
              <a:cs typeface="+mn-cs"/>
            </a:endParaRPr>
          </a:p>
        </p:txBody>
      </p:sp>
      <p:sp>
        <p:nvSpPr>
          <p:cNvPr id="2" name="TextBox 1"/>
          <p:cNvSpPr txBox="1"/>
          <p:nvPr/>
        </p:nvSpPr>
        <p:spPr>
          <a:xfrm>
            <a:off x="4359346" y="5608188"/>
            <a:ext cx="7832654" cy="1231106"/>
          </a:xfrm>
          <a:prstGeom prst="rect">
            <a:avLst/>
          </a:prstGeom>
          <a:noFill/>
        </p:spPr>
        <p:txBody>
          <a:bodyPr wrap="square" rtlCol="0">
            <a:spAutoFit/>
          </a:bodyPr>
          <a:lstStyle/>
          <a:p>
            <a:r>
              <a:rPr lang="en-US" sz="2000" b="1" dirty="0"/>
              <a:t>and …</a:t>
            </a:r>
            <a:endParaRPr lang="el-GR" sz="2000" b="1" dirty="0"/>
          </a:p>
          <a:p>
            <a:pPr marL="285750" indent="-285750">
              <a:buFont typeface="Wingdings" panose="05000000000000000000" pitchFamily="2" charset="2"/>
              <a:buChar char="v"/>
            </a:pPr>
            <a:r>
              <a:rPr lang="el-GR" b="1" dirty="0">
                <a:solidFill>
                  <a:schemeClr val="accent1"/>
                </a:solidFill>
              </a:rPr>
              <a:t>συνεργασία με </a:t>
            </a:r>
            <a:r>
              <a:rPr lang="en-US" b="1" dirty="0">
                <a:solidFill>
                  <a:schemeClr val="accent1"/>
                </a:solidFill>
              </a:rPr>
              <a:t>Cyprus Human Resource Management Association</a:t>
            </a:r>
            <a:endParaRPr lang="el-GR" b="1" dirty="0">
              <a:solidFill>
                <a:schemeClr val="accent1"/>
              </a:solidFill>
            </a:endParaRPr>
          </a:p>
          <a:p>
            <a:pPr marL="285750" indent="-285750">
              <a:buFont typeface="Wingdings" panose="05000000000000000000" pitchFamily="2" charset="2"/>
              <a:buChar char="v"/>
            </a:pPr>
            <a:r>
              <a:rPr lang="en-US" b="1" dirty="0">
                <a:solidFill>
                  <a:schemeClr val="accent1"/>
                </a:solidFill>
              </a:rPr>
              <a:t>new offices</a:t>
            </a:r>
            <a:endParaRPr lang="el-GR" b="1" dirty="0">
              <a:solidFill>
                <a:schemeClr val="accent1"/>
              </a:solidFill>
            </a:endParaRPr>
          </a:p>
          <a:p>
            <a:pPr marL="285750" indent="-285750">
              <a:buFont typeface="Wingdings" panose="05000000000000000000" pitchFamily="2" charset="2"/>
              <a:buChar char="v"/>
            </a:pPr>
            <a:r>
              <a:rPr lang="en-US" b="1" dirty="0">
                <a:solidFill>
                  <a:schemeClr val="accent1"/>
                </a:solidFill>
              </a:rPr>
              <a:t>New ERP</a:t>
            </a:r>
            <a:endParaRPr lang="el-GR" b="1" dirty="0">
              <a:solidFill>
                <a:schemeClr val="accent1"/>
              </a:solidFill>
            </a:endParaRPr>
          </a:p>
        </p:txBody>
      </p:sp>
    </p:spTree>
    <p:extLst>
      <p:ext uri="{BB962C8B-B14F-4D97-AF65-F5344CB8AC3E}">
        <p14:creationId xmlns:p14="http://schemas.microsoft.com/office/powerpoint/2010/main" val="238486891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anim calcmode="lin" valueType="num">
                                      <p:cBhvr>
                                        <p:cTn id="19" dur="500" fill="hold"/>
                                        <p:tgtEl>
                                          <p:spTgt spid="39"/>
                                        </p:tgtEl>
                                        <p:attrNameLst>
                                          <p:attrName>ppt_x</p:attrName>
                                        </p:attrNameLst>
                                      </p:cBhvr>
                                      <p:tavLst>
                                        <p:tav tm="0">
                                          <p:val>
                                            <p:strVal val="#ppt_x"/>
                                          </p:val>
                                        </p:tav>
                                        <p:tav tm="100000">
                                          <p:val>
                                            <p:strVal val="#ppt_x"/>
                                          </p:val>
                                        </p:tav>
                                      </p:tavLst>
                                    </p:anim>
                                    <p:anim calcmode="lin" valueType="num">
                                      <p:cBhvr>
                                        <p:cTn id="20" dur="500" fill="hold"/>
                                        <p:tgtEl>
                                          <p:spTgt spid="39"/>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53" presetClass="entr" presetSubtype="16"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par>
                                <p:cTn id="27" presetID="42" presetClass="entr" presetSubtype="0"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strVal val="#ppt_x"/>
                                          </p:val>
                                        </p:tav>
                                        <p:tav tm="100000">
                                          <p:val>
                                            <p:strVal val="#ppt_x"/>
                                          </p:val>
                                        </p:tav>
                                      </p:tavLst>
                                    </p:anim>
                                    <p:anim calcmode="lin" valueType="num">
                                      <p:cBhvr>
                                        <p:cTn id="31" dur="5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1500"/>
                            </p:stCondLst>
                            <p:childTnLst>
                              <p:par>
                                <p:cTn id="33" presetID="42" presetClass="entr" presetSubtype="0" fill="hold" grpId="0"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500"/>
                                        <p:tgtEl>
                                          <p:spTgt spid="41"/>
                                        </p:tgtEl>
                                      </p:cBhvr>
                                    </p:animEffect>
                                    <p:anim calcmode="lin" valueType="num">
                                      <p:cBhvr>
                                        <p:cTn id="36" dur="500" fill="hold"/>
                                        <p:tgtEl>
                                          <p:spTgt spid="41"/>
                                        </p:tgtEl>
                                        <p:attrNameLst>
                                          <p:attrName>ppt_x</p:attrName>
                                        </p:attrNameLst>
                                      </p:cBhvr>
                                      <p:tavLst>
                                        <p:tav tm="0">
                                          <p:val>
                                            <p:strVal val="#ppt_x"/>
                                          </p:val>
                                        </p:tav>
                                        <p:tav tm="100000">
                                          <p:val>
                                            <p:strVal val="#ppt_x"/>
                                          </p:val>
                                        </p:tav>
                                      </p:tavLst>
                                    </p:anim>
                                    <p:anim calcmode="lin" valueType="num">
                                      <p:cBhvr>
                                        <p:cTn id="37" dur="500" fill="hold"/>
                                        <p:tgtEl>
                                          <p:spTgt spid="41"/>
                                        </p:tgtEl>
                                        <p:attrNameLst>
                                          <p:attrName>ppt_y</p:attrName>
                                        </p:attrNameLst>
                                      </p:cBhvr>
                                      <p:tavLst>
                                        <p:tav tm="0">
                                          <p:val>
                                            <p:strVal val="#ppt_y+.1"/>
                                          </p:val>
                                        </p:tav>
                                        <p:tav tm="100000">
                                          <p:val>
                                            <p:strVal val="#ppt_y"/>
                                          </p:val>
                                        </p:tav>
                                      </p:tavLst>
                                    </p:anim>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p:cTn id="41" dur="500" fill="hold"/>
                                        <p:tgtEl>
                                          <p:spTgt spid="42"/>
                                        </p:tgtEl>
                                        <p:attrNameLst>
                                          <p:attrName>ppt_w</p:attrName>
                                        </p:attrNameLst>
                                      </p:cBhvr>
                                      <p:tavLst>
                                        <p:tav tm="0">
                                          <p:val>
                                            <p:fltVal val="0"/>
                                          </p:val>
                                        </p:tav>
                                        <p:tav tm="100000">
                                          <p:val>
                                            <p:strVal val="#ppt_w"/>
                                          </p:val>
                                        </p:tav>
                                      </p:tavLst>
                                    </p:anim>
                                    <p:anim calcmode="lin" valueType="num">
                                      <p:cBhvr>
                                        <p:cTn id="42" dur="500" fill="hold"/>
                                        <p:tgtEl>
                                          <p:spTgt spid="42"/>
                                        </p:tgtEl>
                                        <p:attrNameLst>
                                          <p:attrName>ppt_h</p:attrName>
                                        </p:attrNameLst>
                                      </p:cBhvr>
                                      <p:tavLst>
                                        <p:tav tm="0">
                                          <p:val>
                                            <p:fltVal val="0"/>
                                          </p:val>
                                        </p:tav>
                                        <p:tav tm="100000">
                                          <p:val>
                                            <p:strVal val="#ppt_h"/>
                                          </p:val>
                                        </p:tav>
                                      </p:tavLst>
                                    </p:anim>
                                    <p:animEffect transition="in" filter="fade">
                                      <p:cBhvr>
                                        <p:cTn id="43" dur="500"/>
                                        <p:tgtEl>
                                          <p:spTgt spid="42"/>
                                        </p:tgtEl>
                                      </p:cBhvr>
                                    </p:animEffect>
                                  </p:childTnLst>
                                </p:cTn>
                              </p:par>
                            </p:childTnLst>
                          </p:cTn>
                        </p:par>
                        <p:par>
                          <p:cTn id="44" fill="hold">
                            <p:stCondLst>
                              <p:cond delay="2500"/>
                            </p:stCondLst>
                            <p:childTnLst>
                              <p:par>
                                <p:cTn id="45" presetID="42" presetClass="entr" presetSubtype="0" fill="hold" grpId="0" nodeType="after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500"/>
                                        <p:tgtEl>
                                          <p:spTgt spid="45"/>
                                        </p:tgtEl>
                                      </p:cBhvr>
                                    </p:animEffect>
                                    <p:anim calcmode="lin" valueType="num">
                                      <p:cBhvr>
                                        <p:cTn id="48" dur="500" fill="hold"/>
                                        <p:tgtEl>
                                          <p:spTgt spid="45"/>
                                        </p:tgtEl>
                                        <p:attrNameLst>
                                          <p:attrName>ppt_x</p:attrName>
                                        </p:attrNameLst>
                                      </p:cBhvr>
                                      <p:tavLst>
                                        <p:tav tm="0">
                                          <p:val>
                                            <p:strVal val="#ppt_x"/>
                                          </p:val>
                                        </p:tav>
                                        <p:tav tm="100000">
                                          <p:val>
                                            <p:strVal val="#ppt_x"/>
                                          </p:val>
                                        </p:tav>
                                      </p:tavLst>
                                    </p:anim>
                                    <p:anim calcmode="lin" valueType="num">
                                      <p:cBhvr>
                                        <p:cTn id="49" dur="500" fill="hold"/>
                                        <p:tgtEl>
                                          <p:spTgt spid="45"/>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53" presetClass="entr" presetSubtype="16" fill="hold" nodeType="after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500" fill="hold"/>
                                        <p:tgtEl>
                                          <p:spTgt spid="46"/>
                                        </p:tgtEl>
                                        <p:attrNameLst>
                                          <p:attrName>ppt_w</p:attrName>
                                        </p:attrNameLst>
                                      </p:cBhvr>
                                      <p:tavLst>
                                        <p:tav tm="0">
                                          <p:val>
                                            <p:fltVal val="0"/>
                                          </p:val>
                                        </p:tav>
                                        <p:tav tm="100000">
                                          <p:val>
                                            <p:strVal val="#ppt_w"/>
                                          </p:val>
                                        </p:tav>
                                      </p:tavLst>
                                    </p:anim>
                                    <p:anim calcmode="lin" valueType="num">
                                      <p:cBhvr>
                                        <p:cTn id="54" dur="500" fill="hold"/>
                                        <p:tgtEl>
                                          <p:spTgt spid="46"/>
                                        </p:tgtEl>
                                        <p:attrNameLst>
                                          <p:attrName>ppt_h</p:attrName>
                                        </p:attrNameLst>
                                      </p:cBhvr>
                                      <p:tavLst>
                                        <p:tav tm="0">
                                          <p:val>
                                            <p:fltVal val="0"/>
                                          </p:val>
                                        </p:tav>
                                        <p:tav tm="100000">
                                          <p:val>
                                            <p:strVal val="#ppt_h"/>
                                          </p:val>
                                        </p:tav>
                                      </p:tavLst>
                                    </p:anim>
                                    <p:animEffect transition="in" filter="fade">
                                      <p:cBhvr>
                                        <p:cTn id="55" dur="500"/>
                                        <p:tgtEl>
                                          <p:spTgt spid="46"/>
                                        </p:tgtEl>
                                      </p:cBhvr>
                                    </p:animEffect>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fade">
                                      <p:cBhvr>
                                        <p:cTn id="59" dur="500"/>
                                        <p:tgtEl>
                                          <p:spTgt spid="49"/>
                                        </p:tgtEl>
                                      </p:cBhvr>
                                    </p:animEffect>
                                    <p:anim calcmode="lin" valueType="num">
                                      <p:cBhvr>
                                        <p:cTn id="60" dur="500" fill="hold"/>
                                        <p:tgtEl>
                                          <p:spTgt spid="49"/>
                                        </p:tgtEl>
                                        <p:attrNameLst>
                                          <p:attrName>ppt_x</p:attrName>
                                        </p:attrNameLst>
                                      </p:cBhvr>
                                      <p:tavLst>
                                        <p:tav tm="0">
                                          <p:val>
                                            <p:strVal val="#ppt_x"/>
                                          </p:val>
                                        </p:tav>
                                        <p:tav tm="100000">
                                          <p:val>
                                            <p:strVal val="#ppt_x"/>
                                          </p:val>
                                        </p:tav>
                                      </p:tavLst>
                                    </p:anim>
                                    <p:anim calcmode="lin" valueType="num">
                                      <p:cBhvr>
                                        <p:cTn id="61" dur="500" fill="hold"/>
                                        <p:tgtEl>
                                          <p:spTgt spid="49"/>
                                        </p:tgtEl>
                                        <p:attrNameLst>
                                          <p:attrName>ppt_y</p:attrName>
                                        </p:attrNameLst>
                                      </p:cBhvr>
                                      <p:tavLst>
                                        <p:tav tm="0">
                                          <p:val>
                                            <p:strVal val="#ppt_y+.1"/>
                                          </p:val>
                                        </p:tav>
                                        <p:tav tm="100000">
                                          <p:val>
                                            <p:strVal val="#ppt_y"/>
                                          </p:val>
                                        </p:tav>
                                      </p:tavLst>
                                    </p:anim>
                                  </p:childTnLst>
                                </p:cTn>
                              </p:par>
                            </p:childTnLst>
                          </p:cTn>
                        </p:par>
                        <p:par>
                          <p:cTn id="62" fill="hold">
                            <p:stCondLst>
                              <p:cond delay="4000"/>
                            </p:stCondLst>
                            <p:childTnLst>
                              <p:par>
                                <p:cTn id="63" presetID="53" presetClass="entr" presetSubtype="16" fill="hold"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p:cTn id="65" dur="500" fill="hold"/>
                                        <p:tgtEl>
                                          <p:spTgt spid="50"/>
                                        </p:tgtEl>
                                        <p:attrNameLst>
                                          <p:attrName>ppt_w</p:attrName>
                                        </p:attrNameLst>
                                      </p:cBhvr>
                                      <p:tavLst>
                                        <p:tav tm="0">
                                          <p:val>
                                            <p:fltVal val="0"/>
                                          </p:val>
                                        </p:tav>
                                        <p:tav tm="100000">
                                          <p:val>
                                            <p:strVal val="#ppt_w"/>
                                          </p:val>
                                        </p:tav>
                                      </p:tavLst>
                                    </p:anim>
                                    <p:anim calcmode="lin" valueType="num">
                                      <p:cBhvr>
                                        <p:cTn id="66" dur="500" fill="hold"/>
                                        <p:tgtEl>
                                          <p:spTgt spid="50"/>
                                        </p:tgtEl>
                                        <p:attrNameLst>
                                          <p:attrName>ppt_h</p:attrName>
                                        </p:attrNameLst>
                                      </p:cBhvr>
                                      <p:tavLst>
                                        <p:tav tm="0">
                                          <p:val>
                                            <p:fltVal val="0"/>
                                          </p:val>
                                        </p:tav>
                                        <p:tav tm="100000">
                                          <p:val>
                                            <p:strVal val="#ppt_h"/>
                                          </p:val>
                                        </p:tav>
                                      </p:tavLst>
                                    </p:anim>
                                    <p:animEffect transition="in" filter="fade">
                                      <p:cBhvr>
                                        <p:cTn id="67" dur="500"/>
                                        <p:tgtEl>
                                          <p:spTgt spid="50"/>
                                        </p:tgtEl>
                                      </p:cBhvr>
                                    </p:animEffect>
                                  </p:childTnLst>
                                </p:cTn>
                              </p:par>
                            </p:childTnLst>
                          </p:cTn>
                        </p:par>
                        <p:par>
                          <p:cTn id="68" fill="hold">
                            <p:stCondLst>
                              <p:cond delay="4500"/>
                            </p:stCondLst>
                            <p:childTnLst>
                              <p:par>
                                <p:cTn id="69" presetID="42" presetClass="entr" presetSubtype="0" fill="hold" grpId="0" nodeType="after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500"/>
                                        <p:tgtEl>
                                          <p:spTgt spid="53"/>
                                        </p:tgtEl>
                                      </p:cBhvr>
                                    </p:animEffect>
                                    <p:anim calcmode="lin" valueType="num">
                                      <p:cBhvr>
                                        <p:cTn id="72" dur="500" fill="hold"/>
                                        <p:tgtEl>
                                          <p:spTgt spid="53"/>
                                        </p:tgtEl>
                                        <p:attrNameLst>
                                          <p:attrName>ppt_x</p:attrName>
                                        </p:attrNameLst>
                                      </p:cBhvr>
                                      <p:tavLst>
                                        <p:tav tm="0">
                                          <p:val>
                                            <p:strVal val="#ppt_x"/>
                                          </p:val>
                                        </p:tav>
                                        <p:tav tm="100000">
                                          <p:val>
                                            <p:strVal val="#ppt_x"/>
                                          </p:val>
                                        </p:tav>
                                      </p:tavLst>
                                    </p:anim>
                                    <p:anim calcmode="lin" valueType="num">
                                      <p:cBhvr>
                                        <p:cTn id="73" dur="5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14" presetClass="entr" presetSubtype="10" fill="hold" grpId="0" nodeType="click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randombar(horizontal)">
                                      <p:cBhvr>
                                        <p:cTn id="7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41" grpId="0"/>
      <p:bldP spid="45" grpId="0"/>
      <p:bldP spid="49" grpId="0"/>
      <p:bldP spid="53" grpId="0"/>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raphical user interface, application, website&#10;&#10;Description automatically generated">
            <a:extLst>
              <a:ext uri="{FF2B5EF4-FFF2-40B4-BE49-F238E27FC236}">
                <a16:creationId xmlns:a16="http://schemas.microsoft.com/office/drawing/2014/main" id="{A42C0908-D8D9-3AB7-B13B-7B9593EE72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14600" y="1900780"/>
            <a:ext cx="9261575" cy="4868320"/>
          </a:xfrm>
          <a:prstGeom prst="rect">
            <a:avLst/>
          </a:prstGeom>
        </p:spPr>
      </p:pic>
      <p:sp>
        <p:nvSpPr>
          <p:cNvPr id="4"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bg2">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bg2">
              <a:lumMod val="5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Legal</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164638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92100" y="2171700"/>
            <a:ext cx="5892800" cy="3314700"/>
          </a:xfrm>
          <a:prstGeom prst="rect">
            <a:avLst/>
          </a:prstGeom>
        </p:spPr>
      </p:pic>
      <p:sp>
        <p:nvSpPr>
          <p:cNvPr id="4"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rgbClr val="92D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00B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p:cNvSpPr/>
          <p:nvPr/>
        </p:nvSpPr>
        <p:spPr>
          <a:xfrm>
            <a:off x="1747454" y="312383"/>
            <a:ext cx="1727427"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prstClr val="white"/>
                </a:solidFill>
                <a:latin typeface="Century Gothic" panose="020B0502020202020204"/>
              </a:rPr>
              <a:t>Social event</a:t>
            </a:r>
            <a:endParaRPr kumimoji="0" lang="el-GR" sz="2000" b="0" i="0" u="none" strike="noStrike" kern="1200" cap="none" spc="0" normalizeH="0" baseline="0" noProof="0" dirty="0">
              <a:ln>
                <a:noFill/>
              </a:ln>
              <a:solidFill>
                <a:prstClr val="white"/>
              </a:solidFill>
              <a:effectLst/>
              <a:uLnTx/>
              <a:uFillTx/>
              <a:latin typeface="Century Gothic" panose="020B0502020202020204"/>
            </a:endParaRPr>
          </a:p>
        </p:txBody>
      </p:sp>
      <p:pic>
        <p:nvPicPr>
          <p:cNvPr id="8" name="Picture 7"/>
          <p:cNvPicPr>
            <a:picLocks noChangeAspect="1"/>
          </p:cNvPicPr>
          <p:nvPr/>
        </p:nvPicPr>
        <p:blipFill>
          <a:blip r:embed="rId3"/>
          <a:stretch>
            <a:fillRect/>
          </a:stretch>
        </p:blipFill>
        <p:spPr>
          <a:xfrm>
            <a:off x="7698935" y="260024"/>
            <a:ext cx="4353365" cy="3266722"/>
          </a:xfrm>
          <a:prstGeom prst="rect">
            <a:avLst/>
          </a:prstGeom>
        </p:spPr>
      </p:pic>
      <p:pic>
        <p:nvPicPr>
          <p:cNvPr id="9" name="Picture 8"/>
          <p:cNvPicPr>
            <a:picLocks noChangeAspect="1"/>
          </p:cNvPicPr>
          <p:nvPr/>
        </p:nvPicPr>
        <p:blipFill>
          <a:blip r:embed="rId4"/>
          <a:stretch>
            <a:fillRect/>
          </a:stretch>
        </p:blipFill>
        <p:spPr>
          <a:xfrm>
            <a:off x="7809749" y="3975100"/>
            <a:ext cx="4242551" cy="2761506"/>
          </a:xfrm>
          <a:prstGeom prst="rect">
            <a:avLst/>
          </a:prstGeom>
        </p:spPr>
      </p:pic>
    </p:spTree>
    <p:extLst>
      <p:ext uri="{BB962C8B-B14F-4D97-AF65-F5344CB8AC3E}">
        <p14:creationId xmlns:p14="http://schemas.microsoft.com/office/powerpoint/2010/main" val="185779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5500" y="637044"/>
            <a:ext cx="5641974" cy="563675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8383403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074538" y="134940"/>
            <a:ext cx="1891733" cy="1061812"/>
          </a:xfrm>
          <a:prstGeom prst="rect">
            <a:avLst/>
          </a:prstGeom>
        </p:spPr>
      </p:pic>
      <p:sp>
        <p:nvSpPr>
          <p:cNvPr id="67" name="Rectangle 3"/>
          <p:cNvSpPr>
            <a:spLocks noChangeArrowheads="1"/>
          </p:cNvSpPr>
          <p:nvPr/>
        </p:nvSpPr>
        <p:spPr bwMode="auto">
          <a:xfrm>
            <a:off x="5735960" y="3052744"/>
            <a:ext cx="5983278" cy="646074"/>
          </a:xfrm>
          <a:prstGeom prst="rect">
            <a:avLst/>
          </a:prstGeom>
          <a:solidFill>
            <a:srgbClr val="C00000"/>
          </a:solidFill>
          <a:ln>
            <a:noFill/>
          </a:ln>
        </p:spPr>
        <p:txBody>
          <a:bodyPr wrap="square">
            <a:spAutoFit/>
          </a:bodyPr>
          <a:lstStyle>
            <a:lvl1pPr>
              <a:spcBef>
                <a:spcPct val="20000"/>
              </a:spcBef>
              <a:buClr>
                <a:schemeClr val="hlink"/>
              </a:buClr>
              <a:buChar char="•"/>
              <a:defRPr sz="3200">
                <a:solidFill>
                  <a:schemeClr val="tx1"/>
                </a:solidFill>
                <a:latin typeface="Garamond" panose="02020404030301010803" pitchFamily="18" charset="0"/>
              </a:defRPr>
            </a:lvl1pPr>
            <a:lvl2pPr marL="742950" indent="-285750">
              <a:spcBef>
                <a:spcPct val="20000"/>
              </a:spcBef>
              <a:buChar char="–"/>
              <a:defRPr sz="2800">
                <a:solidFill>
                  <a:schemeClr val="tx1"/>
                </a:solidFill>
                <a:latin typeface="Garamond" panose="02020404030301010803" pitchFamily="18" charset="0"/>
              </a:defRPr>
            </a:lvl2pPr>
            <a:lvl3pPr marL="1143000" indent="-228600">
              <a:spcBef>
                <a:spcPct val="20000"/>
              </a:spcBef>
              <a:buClr>
                <a:schemeClr val="tx2"/>
              </a:buClr>
              <a:buChar char="•"/>
              <a:defRPr sz="2400">
                <a:solidFill>
                  <a:schemeClr val="tx1"/>
                </a:solidFill>
                <a:latin typeface="Garamond" panose="02020404030301010803" pitchFamily="18" charset="0"/>
              </a:defRPr>
            </a:lvl3pPr>
            <a:lvl4pPr marL="1600200" indent="-228600">
              <a:spcBef>
                <a:spcPct val="20000"/>
              </a:spcBef>
              <a:buChar char="–"/>
              <a:defRPr sz="2000">
                <a:solidFill>
                  <a:schemeClr val="tx1"/>
                </a:solidFill>
                <a:latin typeface="Garamond" panose="02020404030301010803" pitchFamily="18" charset="0"/>
              </a:defRPr>
            </a:lvl4pPr>
            <a:lvl5pPr marL="2057400" indent="-228600">
              <a:spcBef>
                <a:spcPct val="20000"/>
              </a:spcBef>
              <a:buClr>
                <a:schemeClr val="folHlink"/>
              </a:buClr>
              <a:buChar char="•"/>
              <a:defRPr sz="2000">
                <a:solidFill>
                  <a:schemeClr val="tx1"/>
                </a:solidFill>
                <a:latin typeface="Garamond" panose="02020404030301010803" pitchFamily="18" charset="0"/>
              </a:defRPr>
            </a:lvl5pPr>
            <a:lvl6pPr marL="25146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6pPr>
            <a:lvl7pPr marL="29718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7pPr>
            <a:lvl8pPr marL="34290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8pPr>
            <a:lvl9pPr marL="38862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1799"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ΟΙΚΟΝΟΜΙΚΟΣ-ΛΟΓΙΣΤΙΚΟΣ ΑΠΟΛΟΓΙΣΜΟΣ ΧΡΗΣΕΩΣ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1799"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01/ 01 έως 31 /12 / 2021</a:t>
            </a:r>
            <a:endParaRPr kumimoji="0" lang="en-US" altLang="en-US" sz="1799"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3" name="Picture 2"/>
          <p:cNvPicPr>
            <a:picLocks noChangeAspect="1"/>
          </p:cNvPicPr>
          <p:nvPr/>
        </p:nvPicPr>
        <p:blipFill>
          <a:blip r:embed="rId4"/>
          <a:stretch>
            <a:fillRect/>
          </a:stretch>
        </p:blipFill>
        <p:spPr>
          <a:xfrm>
            <a:off x="742578" y="590550"/>
            <a:ext cx="4191371" cy="6009443"/>
          </a:xfrm>
          <a:prstGeom prst="rect">
            <a:avLst/>
          </a:prstGeom>
        </p:spPr>
      </p:pic>
    </p:spTree>
    <p:extLst>
      <p:ext uri="{BB962C8B-B14F-4D97-AF65-F5344CB8AC3E}">
        <p14:creationId xmlns:p14="http://schemas.microsoft.com/office/powerpoint/2010/main" val="348420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randombar(horizontal)">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Isosceles Triangle 27">
            <a:extLst>
              <a:ext uri="{FF2B5EF4-FFF2-40B4-BE49-F238E27FC236}">
                <a16:creationId xmlns:a16="http://schemas.microsoft.com/office/drawing/2014/main" id="{78AE65B2-81D1-448C-8E09-F8AE9B6A87FD}"/>
              </a:ext>
            </a:extLst>
          </p:cNvPr>
          <p:cNvSpPr/>
          <p:nvPr/>
        </p:nvSpPr>
        <p:spPr>
          <a:xfrm flipV="1">
            <a:off x="-1" y="0"/>
            <a:ext cx="1806721" cy="1604042"/>
          </a:xfrm>
          <a:custGeom>
            <a:avLst/>
            <a:gdLst>
              <a:gd name="connsiteX0" fmla="*/ 0 w 1806721"/>
              <a:gd name="connsiteY0" fmla="*/ 1557518 h 1557518"/>
              <a:gd name="connsiteX1" fmla="*/ 0 w 1806721"/>
              <a:gd name="connsiteY1" fmla="*/ 0 h 1557518"/>
              <a:gd name="connsiteX2" fmla="*/ 1806721 w 1806721"/>
              <a:gd name="connsiteY2" fmla="*/ 1557518 h 1557518"/>
              <a:gd name="connsiteX3" fmla="*/ 0 w 1806721"/>
              <a:gd name="connsiteY3" fmla="*/ 1557518 h 1557518"/>
              <a:gd name="connsiteX0" fmla="*/ 0 w 1806721"/>
              <a:gd name="connsiteY0" fmla="*/ 1570842 h 1570842"/>
              <a:gd name="connsiteX1" fmla="*/ 0 w 1806721"/>
              <a:gd name="connsiteY1" fmla="*/ 13324 h 1570842"/>
              <a:gd name="connsiteX2" fmla="*/ 1806721 w 1806721"/>
              <a:gd name="connsiteY2" fmla="*/ 1570842 h 1570842"/>
              <a:gd name="connsiteX3" fmla="*/ 0 w 1806721"/>
              <a:gd name="connsiteY3" fmla="*/ 1570842 h 1570842"/>
              <a:gd name="connsiteX0" fmla="*/ 0 w 1806721"/>
              <a:gd name="connsiteY0" fmla="*/ 1578198 h 1578198"/>
              <a:gd name="connsiteX1" fmla="*/ 0 w 1806721"/>
              <a:gd name="connsiteY1" fmla="*/ 20680 h 1578198"/>
              <a:gd name="connsiteX2" fmla="*/ 1806721 w 1806721"/>
              <a:gd name="connsiteY2" fmla="*/ 1578198 h 1578198"/>
              <a:gd name="connsiteX3" fmla="*/ 0 w 1806721"/>
              <a:gd name="connsiteY3" fmla="*/ 1578198 h 1578198"/>
              <a:gd name="connsiteX0" fmla="*/ 0 w 1806721"/>
              <a:gd name="connsiteY0" fmla="*/ 1604042 h 1604042"/>
              <a:gd name="connsiteX1" fmla="*/ 0 w 1806721"/>
              <a:gd name="connsiteY1" fmla="*/ 46524 h 1604042"/>
              <a:gd name="connsiteX2" fmla="*/ 1806721 w 1806721"/>
              <a:gd name="connsiteY2" fmla="*/ 1604042 h 1604042"/>
              <a:gd name="connsiteX3" fmla="*/ 0 w 1806721"/>
              <a:gd name="connsiteY3" fmla="*/ 1604042 h 1604042"/>
            </a:gdLst>
            <a:ahLst/>
            <a:cxnLst>
              <a:cxn ang="0">
                <a:pos x="connsiteX0" y="connsiteY0"/>
              </a:cxn>
              <a:cxn ang="0">
                <a:pos x="connsiteX1" y="connsiteY1"/>
              </a:cxn>
              <a:cxn ang="0">
                <a:pos x="connsiteX2" y="connsiteY2"/>
              </a:cxn>
              <a:cxn ang="0">
                <a:pos x="connsiteX3" y="connsiteY3"/>
              </a:cxn>
            </a:cxnLst>
            <a:rect l="l" t="t" r="r" b="b"/>
            <a:pathLst>
              <a:path w="1806721" h="1604042">
                <a:moveTo>
                  <a:pt x="0" y="1604042"/>
                </a:moveTo>
                <a:lnTo>
                  <a:pt x="0" y="46524"/>
                </a:lnTo>
                <a:cubicBezTo>
                  <a:pt x="1481916" y="-105635"/>
                  <a:pt x="1007712" y="43148"/>
                  <a:pt x="1806721" y="1604042"/>
                </a:cubicBezTo>
                <a:lnTo>
                  <a:pt x="0" y="160404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pic>
        <p:nvPicPr>
          <p:cNvPr id="17" name="Picture 16"/>
          <p:cNvPicPr>
            <a:picLocks noChangeAspect="1"/>
          </p:cNvPicPr>
          <p:nvPr/>
        </p:nvPicPr>
        <p:blipFill>
          <a:blip r:embed="rId3"/>
          <a:stretch>
            <a:fillRect/>
          </a:stretch>
        </p:blipFill>
        <p:spPr>
          <a:xfrm>
            <a:off x="10664604" y="0"/>
            <a:ext cx="1477832" cy="1709795"/>
          </a:xfrm>
          <a:prstGeom prst="rect">
            <a:avLst/>
          </a:prstGeom>
        </p:spPr>
      </p:pic>
      <mc:AlternateContent xmlns:mc="http://schemas.openxmlformats.org/markup-compatibility/2006" xmlns:cx1="http://schemas.microsoft.com/office/drawing/2015/9/8/chartex">
        <mc:Choice Requires="cx1">
          <p:graphicFrame>
            <p:nvGraphicFramePr>
              <p:cNvPr id="8" name="Chart 7">
                <a:extLst>
                  <a:ext uri="{FF2B5EF4-FFF2-40B4-BE49-F238E27FC236}">
                    <a16:creationId xmlns:a16="http://schemas.microsoft.com/office/drawing/2014/main" id="{0DDBD6A6-D409-4591-3960-8C073E2B518B}"/>
                  </a:ext>
                </a:extLst>
              </p:cNvPr>
              <p:cNvGraphicFramePr/>
              <p:nvPr>
                <p:extLst>
                  <p:ext uri="{D42A27DB-BD31-4B8C-83A1-F6EECF244321}">
                    <p14:modId xmlns:p14="http://schemas.microsoft.com/office/powerpoint/2010/main" val="512050367"/>
                  </p:ext>
                </p:extLst>
              </p:nvPr>
            </p:nvGraphicFramePr>
            <p:xfrm>
              <a:off x="4279900" y="1849213"/>
              <a:ext cx="7734300" cy="4119787"/>
            </p:xfrm>
            <a:graphic>
              <a:graphicData uri="http://schemas.microsoft.com/office/drawing/2014/chartex">
                <cx:chart xmlns:cx="http://schemas.microsoft.com/office/drawing/2014/chartex" xmlns:r="http://schemas.openxmlformats.org/officeDocument/2006/relationships" r:id="rId4"/>
              </a:graphicData>
            </a:graphic>
          </p:graphicFrame>
        </mc:Choice>
        <mc:Fallback xmlns="">
          <p:pic>
            <p:nvPicPr>
              <p:cNvPr id="8" name="Chart 7">
                <a:extLst>
                  <a:ext uri="{FF2B5EF4-FFF2-40B4-BE49-F238E27FC236}">
                    <a16:creationId xmlns:a16="http://schemas.microsoft.com/office/drawing/2014/main" id="{0DDBD6A6-D409-4591-3960-8C073E2B518B}"/>
                  </a:ext>
                </a:extLst>
              </p:cNvPr>
              <p:cNvPicPr>
                <a:picLocks noGrp="1" noRot="1" noChangeAspect="1" noMove="1" noResize="1" noEditPoints="1" noAdjustHandles="1" noChangeArrowheads="1" noChangeShapeType="1"/>
              </p:cNvPicPr>
              <p:nvPr/>
            </p:nvPicPr>
            <p:blipFill>
              <a:blip r:embed="rId5"/>
              <a:stretch>
                <a:fillRect/>
              </a:stretch>
            </p:blipFill>
            <p:spPr>
              <a:xfrm>
                <a:off x="4279900" y="1849213"/>
                <a:ext cx="7734300" cy="4119787"/>
              </a:xfrm>
              <a:prstGeom prst="rect">
                <a:avLst/>
              </a:prstGeom>
            </p:spPr>
          </p:pic>
        </mc:Fallback>
      </mc:AlternateContent>
      <p:pic>
        <p:nvPicPr>
          <p:cNvPr id="3" name="Picture Placeholder 2"/>
          <p:cNvPicPr>
            <a:picLocks noGrp="1" noChangeAspect="1"/>
          </p:cNvPicPr>
          <p:nvPr>
            <p:ph type="pic" sz="quarter" idx="12"/>
          </p:nvPr>
        </p:nvPicPr>
        <p:blipFill>
          <a:blip r:embed="rId6">
            <a:extLst>
              <a:ext uri="{28A0092B-C50C-407E-A947-70E740481C1C}">
                <a14:useLocalDpi xmlns:a14="http://schemas.microsoft.com/office/drawing/2010/main" val="0"/>
              </a:ext>
            </a:extLst>
          </a:blip>
          <a:srcRect t="752" b="752"/>
          <a:stretch>
            <a:fillRect/>
          </a:stretch>
        </p:blipFill>
        <p:spPr>
          <a:xfrm>
            <a:off x="-1" y="-1"/>
            <a:ext cx="4157473" cy="6857999"/>
          </a:xfrm>
        </p:spPr>
      </p:pic>
      <p:pic>
        <p:nvPicPr>
          <p:cNvPr id="14" name="Picture 13"/>
          <p:cNvPicPr>
            <a:picLocks noChangeAspect="1"/>
          </p:cNvPicPr>
          <p:nvPr/>
        </p:nvPicPr>
        <p:blipFill>
          <a:blip r:embed="rId7"/>
          <a:stretch>
            <a:fillRect/>
          </a:stretch>
        </p:blipFill>
        <p:spPr>
          <a:xfrm>
            <a:off x="0" y="-596"/>
            <a:ext cx="4157472" cy="6858594"/>
          </a:xfrm>
          <a:prstGeom prst="rect">
            <a:avLst/>
          </a:prstGeom>
        </p:spPr>
      </p:pic>
    </p:spTree>
    <p:extLst>
      <p:ext uri="{BB962C8B-B14F-4D97-AF65-F5344CB8AC3E}">
        <p14:creationId xmlns:p14="http://schemas.microsoft.com/office/powerpoint/2010/main" val="1725373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07" y="3059788"/>
            <a:ext cx="4802448" cy="521573"/>
          </a:xfrm>
          <a:prstGeom prst="rect">
            <a:avLst/>
          </a:prstGeom>
        </p:spPr>
      </p:pic>
      <p:pic>
        <p:nvPicPr>
          <p:cNvPr id="2" name="Picture 1"/>
          <p:cNvPicPr>
            <a:picLocks noChangeAspect="1"/>
          </p:cNvPicPr>
          <p:nvPr/>
        </p:nvPicPr>
        <p:blipFill>
          <a:blip r:embed="rId4"/>
          <a:stretch>
            <a:fillRect/>
          </a:stretch>
        </p:blipFill>
        <p:spPr>
          <a:xfrm>
            <a:off x="186758" y="187072"/>
            <a:ext cx="3350577" cy="287271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6" name="Rectangle 5"/>
          <p:cNvSpPr/>
          <p:nvPr/>
        </p:nvSpPr>
        <p:spPr>
          <a:xfrm>
            <a:off x="-492440" y="187073"/>
            <a:ext cx="4786651" cy="6825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US" sz="3599" b="0" i="0" u="none" strike="noStrike" kern="1200" cap="none" spc="0" normalizeH="0" baseline="0" noProof="0" dirty="0">
                <a:ln w="28575">
                  <a:noFill/>
                </a:ln>
                <a:solidFill>
                  <a:srgbClr val="C00000"/>
                </a:solidFill>
                <a:effectLst/>
                <a:uLnTx/>
                <a:uFillTx/>
                <a:latin typeface="Arial" panose="020B0604020202020204" pitchFamily="34" charset="0"/>
                <a:ea typeface="+mn-ea"/>
                <a:cs typeface="Arial" panose="020B0604020202020204" pitchFamily="34" charset="0"/>
              </a:rPr>
              <a:t>Our members</a:t>
            </a:r>
          </a:p>
        </p:txBody>
      </p:sp>
      <p:pic>
        <p:nvPicPr>
          <p:cNvPr id="8" name="Picture 7"/>
          <p:cNvPicPr>
            <a:picLocks noChangeAspect="1"/>
          </p:cNvPicPr>
          <p:nvPr/>
        </p:nvPicPr>
        <p:blipFill>
          <a:blip r:embed="rId5"/>
          <a:stretch>
            <a:fillRect/>
          </a:stretch>
        </p:blipFill>
        <p:spPr>
          <a:xfrm>
            <a:off x="10464435" y="0"/>
            <a:ext cx="1475360" cy="1707028"/>
          </a:xfrm>
          <a:prstGeom prst="rect">
            <a:avLst/>
          </a:prstGeom>
        </p:spPr>
      </p:pic>
      <p:graphicFrame>
        <p:nvGraphicFramePr>
          <p:cNvPr id="9" name="Chart 8">
            <a:extLst>
              <a:ext uri="{FF2B5EF4-FFF2-40B4-BE49-F238E27FC236}">
                <a16:creationId xmlns:a16="http://schemas.microsoft.com/office/drawing/2014/main" id="{871D21A9-601D-0AA4-0E0C-49751D9B7BFB}"/>
              </a:ext>
            </a:extLst>
          </p:cNvPr>
          <p:cNvGraphicFramePr>
            <a:graphicFrameLocks/>
          </p:cNvGraphicFramePr>
          <p:nvPr>
            <p:extLst>
              <p:ext uri="{D42A27DB-BD31-4B8C-83A1-F6EECF244321}">
                <p14:modId xmlns:p14="http://schemas.microsoft.com/office/powerpoint/2010/main" val="462475170"/>
              </p:ext>
            </p:extLst>
          </p:nvPr>
        </p:nvGraphicFramePr>
        <p:xfrm>
          <a:off x="1900885" y="1623429"/>
          <a:ext cx="9329629" cy="4709123"/>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318869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561996" y="247206"/>
            <a:ext cx="5068007" cy="6363588"/>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8377815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9" name="Εικόνα 6" descr="image00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0152" y="2205038"/>
            <a:ext cx="5478463" cy="1728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0" name="Εικόνα 4" descr="image002"/>
          <p:cNvPicPr>
            <a:picLocks noChangeAspect="1" noChangeArrowheads="1"/>
          </p:cNvPicPr>
          <p:nvPr/>
        </p:nvPicPr>
        <p:blipFill rotWithShape="1">
          <a:blip r:embed="rId3">
            <a:extLst>
              <a:ext uri="{28A0092B-C50C-407E-A947-70E740481C1C}">
                <a14:useLocalDpi xmlns:a14="http://schemas.microsoft.com/office/drawing/2010/main" val="0"/>
              </a:ext>
            </a:extLst>
          </a:blip>
          <a:srcRect t="12873"/>
          <a:stretch/>
        </p:blipFill>
        <p:spPr bwMode="auto">
          <a:xfrm>
            <a:off x="2135560" y="3933056"/>
            <a:ext cx="2800350" cy="1842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1" name="Text Box 7"/>
          <p:cNvSpPr txBox="1">
            <a:spLocks noChangeArrowheads="1"/>
          </p:cNvSpPr>
          <p:nvPr/>
        </p:nvSpPr>
        <p:spPr bwMode="auto">
          <a:xfrm>
            <a:off x="573720" y="265114"/>
            <a:ext cx="811308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hlink"/>
              </a:buClr>
              <a:buChar char="•"/>
              <a:defRPr sz="3200">
                <a:solidFill>
                  <a:schemeClr val="tx1"/>
                </a:solidFill>
                <a:latin typeface="Garamond" panose="02020404030301010803" pitchFamily="18" charset="0"/>
              </a:defRPr>
            </a:lvl1pPr>
            <a:lvl2pPr marL="742950" indent="-285750">
              <a:spcBef>
                <a:spcPct val="20000"/>
              </a:spcBef>
              <a:buChar char="–"/>
              <a:defRPr sz="2800">
                <a:solidFill>
                  <a:schemeClr val="tx1"/>
                </a:solidFill>
                <a:latin typeface="Garamond" panose="02020404030301010803" pitchFamily="18" charset="0"/>
              </a:defRPr>
            </a:lvl2pPr>
            <a:lvl3pPr marL="1143000" indent="-228600">
              <a:spcBef>
                <a:spcPct val="20000"/>
              </a:spcBef>
              <a:buClr>
                <a:schemeClr val="tx2"/>
              </a:buClr>
              <a:buChar char="•"/>
              <a:defRPr sz="2400">
                <a:solidFill>
                  <a:schemeClr val="tx1"/>
                </a:solidFill>
                <a:latin typeface="Garamond" panose="02020404030301010803" pitchFamily="18" charset="0"/>
              </a:defRPr>
            </a:lvl3pPr>
            <a:lvl4pPr marL="1600200" indent="-228600">
              <a:spcBef>
                <a:spcPct val="20000"/>
              </a:spcBef>
              <a:buChar char="–"/>
              <a:defRPr sz="2000">
                <a:solidFill>
                  <a:schemeClr val="tx1"/>
                </a:solidFill>
                <a:latin typeface="Garamond" panose="02020404030301010803" pitchFamily="18" charset="0"/>
              </a:defRPr>
            </a:lvl4pPr>
            <a:lvl5pPr marL="2057400" indent="-228600">
              <a:spcBef>
                <a:spcPct val="20000"/>
              </a:spcBef>
              <a:buClr>
                <a:schemeClr val="folHlink"/>
              </a:buClr>
              <a:buChar char="•"/>
              <a:defRPr sz="2000">
                <a:solidFill>
                  <a:schemeClr val="tx1"/>
                </a:solidFill>
                <a:latin typeface="Garamond" panose="02020404030301010803" pitchFamily="18" charset="0"/>
              </a:defRPr>
            </a:lvl5pPr>
            <a:lvl6pPr marL="25146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6pPr>
            <a:lvl7pPr marL="29718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7pPr>
            <a:lvl8pPr marL="34290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8pPr>
            <a:lvl9pPr marL="3886200" indent="-228600" eaLnBrk="0" fontAlgn="base" hangingPunct="0">
              <a:spcBef>
                <a:spcPct val="20000"/>
              </a:spcBef>
              <a:spcAft>
                <a:spcPct val="0"/>
              </a:spcAft>
              <a:buClr>
                <a:schemeClr val="folHlink"/>
              </a:buClr>
              <a:buChar char="•"/>
              <a:defRPr sz="2000">
                <a:solidFill>
                  <a:schemeClr val="tx1"/>
                </a:solidFill>
                <a:latin typeface="Garamond" panose="02020404030301010803" pitchFamily="18"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altLang="el-GR" sz="4400" b="0" i="0" u="none" strike="noStrike" kern="0" cap="none" spc="0" normalizeH="0" baseline="0" noProof="0" dirty="0">
                <a:ln w="3175">
                  <a:solidFill>
                    <a:srgbClr val="009DD9"/>
                  </a:solidFill>
                </a:ln>
                <a:solidFill>
                  <a:srgbClr val="009DD9"/>
                </a:solidFill>
                <a:effectLst/>
                <a:uLnTx/>
                <a:uFillTx/>
                <a:latin typeface="HelveNueThin" pitchFamily="2" charset="0"/>
                <a:ea typeface="+mn-ea"/>
                <a:cs typeface="+mn-cs"/>
              </a:rPr>
              <a:t>Sponsors &amp; Supporters</a:t>
            </a:r>
            <a:endParaRPr kumimoji="0" lang="el-GR" altLang="el-GR" sz="4400" b="0" i="0" u="none" strike="noStrike" kern="0" cap="none" spc="0" normalizeH="0" baseline="0" noProof="0" dirty="0">
              <a:ln w="3175">
                <a:solidFill>
                  <a:srgbClr val="009DD9"/>
                </a:solidFill>
              </a:ln>
              <a:solidFill>
                <a:srgbClr val="009DD9"/>
              </a:solidFill>
              <a:effectLst/>
              <a:uLnTx/>
              <a:uFillTx/>
              <a:latin typeface="Garamond" panose="02020404030301010803" pitchFamily="18" charset="0"/>
              <a:ea typeface="+mn-ea"/>
              <a:cs typeface="+mn-cs"/>
            </a:endParaRPr>
          </a:p>
        </p:txBody>
      </p:sp>
      <p:grpSp>
        <p:nvGrpSpPr>
          <p:cNvPr id="4" name="Group 3"/>
          <p:cNvGrpSpPr/>
          <p:nvPr/>
        </p:nvGrpSpPr>
        <p:grpSpPr>
          <a:xfrm>
            <a:off x="6678615" y="1311545"/>
            <a:ext cx="5081587" cy="5465175"/>
            <a:chOff x="6528049" y="966105"/>
            <a:chExt cx="5081587" cy="5657261"/>
          </a:xfrm>
        </p:grpSpPr>
        <p:grpSp>
          <p:nvGrpSpPr>
            <p:cNvPr id="3" name="Group 2"/>
            <p:cNvGrpSpPr/>
            <p:nvPr/>
          </p:nvGrpSpPr>
          <p:grpSpPr>
            <a:xfrm>
              <a:off x="6528049" y="966105"/>
              <a:ext cx="5081587" cy="5586190"/>
              <a:chOff x="6528049" y="966105"/>
              <a:chExt cx="5081587" cy="5586190"/>
            </a:xfrm>
          </p:grpSpPr>
          <p:pic>
            <p:nvPicPr>
              <p:cNvPr id="55298" name="Εικόνα 3" descr="image001"/>
              <p:cNvPicPr>
                <a:picLocks noChangeAspect="1" noChangeArrowheads="1"/>
              </p:cNvPicPr>
              <p:nvPr/>
            </p:nvPicPr>
            <p:blipFill rotWithShape="1">
              <a:blip r:embed="rId4">
                <a:extLst>
                  <a:ext uri="{28A0092B-C50C-407E-A947-70E740481C1C}">
                    <a14:useLocalDpi xmlns:a14="http://schemas.microsoft.com/office/drawing/2010/main" val="0"/>
                  </a:ext>
                </a:extLst>
              </a:blip>
              <a:srcRect t="6063"/>
              <a:stretch/>
            </p:blipFill>
            <p:spPr bwMode="auto">
              <a:xfrm>
                <a:off x="6528049" y="966105"/>
                <a:ext cx="5081587" cy="5586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ounded Rectangle 1"/>
              <p:cNvSpPr/>
              <p:nvPr/>
            </p:nvSpPr>
            <p:spPr>
              <a:xfrm>
                <a:off x="7843520" y="1117600"/>
                <a:ext cx="772160" cy="46736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
          <p:nvSpPr>
            <p:cNvPr id="8" name="Rounded Rectangle 7"/>
            <p:cNvSpPr/>
            <p:nvPr/>
          </p:nvSpPr>
          <p:spPr>
            <a:xfrm>
              <a:off x="7071360" y="6156006"/>
              <a:ext cx="3586480" cy="46736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grpSp>
    </p:spTree>
    <p:extLst>
      <p:ext uri="{BB962C8B-B14F-4D97-AF65-F5344CB8AC3E}">
        <p14:creationId xmlns:p14="http://schemas.microsoft.com/office/powerpoint/2010/main" val="1109974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5299"/>
                                        </p:tgtEl>
                                        <p:attrNameLst>
                                          <p:attrName>style.visibility</p:attrName>
                                        </p:attrNameLst>
                                      </p:cBhvr>
                                      <p:to>
                                        <p:strVal val="visible"/>
                                      </p:to>
                                    </p:set>
                                    <p:animEffect transition="in" filter="randombar(horizontal)">
                                      <p:cBhvr>
                                        <p:cTn id="7" dur="500"/>
                                        <p:tgtEl>
                                          <p:spTgt spid="55299"/>
                                        </p:tgtEl>
                                      </p:cBhvr>
                                    </p:animEffect>
                                  </p:childTnLst>
                                </p:cTn>
                              </p:par>
                              <p:par>
                                <p:cTn id="8" presetID="14" presetClass="entr" presetSubtype="10" fill="hold" nodeType="withEffect">
                                  <p:stCondLst>
                                    <p:cond delay="0"/>
                                  </p:stCondLst>
                                  <p:childTnLst>
                                    <p:set>
                                      <p:cBhvr>
                                        <p:cTn id="9" dur="1" fill="hold">
                                          <p:stCondLst>
                                            <p:cond delay="0"/>
                                          </p:stCondLst>
                                        </p:cTn>
                                        <p:tgtEl>
                                          <p:spTgt spid="55300"/>
                                        </p:tgtEl>
                                        <p:attrNameLst>
                                          <p:attrName>style.visibility</p:attrName>
                                        </p:attrNameLst>
                                      </p:cBhvr>
                                      <p:to>
                                        <p:strVal val="visible"/>
                                      </p:to>
                                    </p:set>
                                    <p:animEffect transition="in" filter="randombar(horizontal)">
                                      <p:cBhvr>
                                        <p:cTn id="10" dur="500"/>
                                        <p:tgtEl>
                                          <p:spTgt spid="55300"/>
                                        </p:tgtEl>
                                      </p:cBhvr>
                                    </p:animEffect>
                                  </p:childTnLst>
                                </p:cTn>
                              </p:par>
                              <p:par>
                                <p:cTn id="11" presetID="14" presetClass="entr" presetSubtype="1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Model shp18">
            <a:extLst>
              <a:ext uri="{FF2B5EF4-FFF2-40B4-BE49-F238E27FC236}">
                <a16:creationId xmlns:a16="http://schemas.microsoft.com/office/drawing/2014/main" id="{63C500B7-6040-3D4E-A5E9-E128A5DD72DC}"/>
              </a:ext>
            </a:extLst>
          </p:cNvPr>
          <p:cNvSpPr/>
          <p:nvPr/>
        </p:nvSpPr>
        <p:spPr>
          <a:xfrm>
            <a:off x="2391104" y="1846371"/>
            <a:ext cx="1930833" cy="40858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 name="SlideModel shp19">
            <a:extLst>
              <a:ext uri="{FF2B5EF4-FFF2-40B4-BE49-F238E27FC236}">
                <a16:creationId xmlns:a16="http://schemas.microsoft.com/office/drawing/2014/main" id="{D2E88055-5942-714F-A822-C8596345AB6A}"/>
              </a:ext>
            </a:extLst>
          </p:cNvPr>
          <p:cNvSpPr txBox="1"/>
          <p:nvPr/>
        </p:nvSpPr>
        <p:spPr>
          <a:xfrm>
            <a:off x="2893780" y="2428435"/>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1</a:t>
            </a:r>
          </a:p>
        </p:txBody>
      </p:sp>
      <p:sp>
        <p:nvSpPr>
          <p:cNvPr id="8" name="SlideModel shp22">
            <a:extLst>
              <a:ext uri="{FF2B5EF4-FFF2-40B4-BE49-F238E27FC236}">
                <a16:creationId xmlns:a16="http://schemas.microsoft.com/office/drawing/2014/main" id="{D398BF6B-1B15-4B42-8651-704477AD051F}"/>
              </a:ext>
            </a:extLst>
          </p:cNvPr>
          <p:cNvSpPr/>
          <p:nvPr/>
        </p:nvSpPr>
        <p:spPr>
          <a:xfrm>
            <a:off x="6759688" y="1846371"/>
            <a:ext cx="1930833" cy="40858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 name="SlideModel shp23">
            <a:extLst>
              <a:ext uri="{FF2B5EF4-FFF2-40B4-BE49-F238E27FC236}">
                <a16:creationId xmlns:a16="http://schemas.microsoft.com/office/drawing/2014/main" id="{18FC4A0A-58D7-D04E-B594-DD15BC51BC8C}"/>
              </a:ext>
            </a:extLst>
          </p:cNvPr>
          <p:cNvSpPr txBox="1"/>
          <p:nvPr/>
        </p:nvSpPr>
        <p:spPr>
          <a:xfrm>
            <a:off x="7280312" y="2473183"/>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3</a:t>
            </a:r>
          </a:p>
        </p:txBody>
      </p:sp>
      <p:sp>
        <p:nvSpPr>
          <p:cNvPr id="10" name="SlideModel shp26">
            <a:extLst>
              <a:ext uri="{FF2B5EF4-FFF2-40B4-BE49-F238E27FC236}">
                <a16:creationId xmlns:a16="http://schemas.microsoft.com/office/drawing/2014/main" id="{964D595F-7C48-3747-A4C9-18F79EB3558E}"/>
              </a:ext>
            </a:extLst>
          </p:cNvPr>
          <p:cNvSpPr/>
          <p:nvPr/>
        </p:nvSpPr>
        <p:spPr>
          <a:xfrm>
            <a:off x="4683393" y="1846370"/>
            <a:ext cx="1930833" cy="40858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 name="SlideModel shp27">
            <a:extLst>
              <a:ext uri="{FF2B5EF4-FFF2-40B4-BE49-F238E27FC236}">
                <a16:creationId xmlns:a16="http://schemas.microsoft.com/office/drawing/2014/main" id="{EB30A690-7461-0D4A-A4DA-03415A8DD526}"/>
              </a:ext>
            </a:extLst>
          </p:cNvPr>
          <p:cNvSpPr txBox="1"/>
          <p:nvPr/>
        </p:nvSpPr>
        <p:spPr>
          <a:xfrm>
            <a:off x="5127379" y="2428435"/>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2</a:t>
            </a:r>
          </a:p>
        </p:txBody>
      </p:sp>
      <p:sp>
        <p:nvSpPr>
          <p:cNvPr id="12" name="SlideModel shp34">
            <a:extLst>
              <a:ext uri="{FF2B5EF4-FFF2-40B4-BE49-F238E27FC236}">
                <a16:creationId xmlns:a16="http://schemas.microsoft.com/office/drawing/2014/main" id="{0342998B-1DA9-274B-980B-BAD489F1816A}"/>
              </a:ext>
            </a:extLst>
          </p:cNvPr>
          <p:cNvSpPr/>
          <p:nvPr/>
        </p:nvSpPr>
        <p:spPr>
          <a:xfrm>
            <a:off x="8943980" y="1846371"/>
            <a:ext cx="1930833" cy="40858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 name="SlideModel shp35">
            <a:extLst>
              <a:ext uri="{FF2B5EF4-FFF2-40B4-BE49-F238E27FC236}">
                <a16:creationId xmlns:a16="http://schemas.microsoft.com/office/drawing/2014/main" id="{3A81DC84-E157-DA4F-9171-15B52A796B9A}"/>
              </a:ext>
            </a:extLst>
          </p:cNvPr>
          <p:cNvSpPr txBox="1"/>
          <p:nvPr/>
        </p:nvSpPr>
        <p:spPr>
          <a:xfrm>
            <a:off x="9381771" y="2504078"/>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4</a:t>
            </a:r>
          </a:p>
        </p:txBody>
      </p:sp>
      <p:sp>
        <p:nvSpPr>
          <p:cNvPr id="15" name="SlideModel shp21">
            <a:extLst>
              <a:ext uri="{FF2B5EF4-FFF2-40B4-BE49-F238E27FC236}">
                <a16:creationId xmlns:a16="http://schemas.microsoft.com/office/drawing/2014/main" id="{5E97AF61-600E-C044-9D04-5F79C7221420}"/>
              </a:ext>
            </a:extLst>
          </p:cNvPr>
          <p:cNvSpPr txBox="1">
            <a:spLocks/>
          </p:cNvSpPr>
          <p:nvPr/>
        </p:nvSpPr>
        <p:spPr>
          <a:xfrm>
            <a:off x="6830659" y="3429000"/>
            <a:ext cx="1908326" cy="1031051"/>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Wellbeing and </a:t>
            </a:r>
          </a:p>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work life </a:t>
            </a:r>
          </a:p>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 balance or harmony</a:t>
            </a:r>
          </a:p>
        </p:txBody>
      </p:sp>
      <p:sp>
        <p:nvSpPr>
          <p:cNvPr id="16" name="SlideModel shp21">
            <a:extLst>
              <a:ext uri="{FF2B5EF4-FFF2-40B4-BE49-F238E27FC236}">
                <a16:creationId xmlns:a16="http://schemas.microsoft.com/office/drawing/2014/main" id="{5E97AF61-600E-C044-9D04-5F79C7221420}"/>
              </a:ext>
            </a:extLst>
          </p:cNvPr>
          <p:cNvSpPr txBox="1">
            <a:spLocks/>
          </p:cNvSpPr>
          <p:nvPr/>
        </p:nvSpPr>
        <p:spPr>
          <a:xfrm>
            <a:off x="2681589" y="3482019"/>
            <a:ext cx="1711319" cy="905184"/>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Authentic leadership and Trust</a:t>
            </a:r>
          </a:p>
        </p:txBody>
      </p:sp>
      <p:sp>
        <p:nvSpPr>
          <p:cNvPr id="17" name="SlideModel shp21">
            <a:extLst>
              <a:ext uri="{FF2B5EF4-FFF2-40B4-BE49-F238E27FC236}">
                <a16:creationId xmlns:a16="http://schemas.microsoft.com/office/drawing/2014/main" id="{5E97AF61-600E-C044-9D04-5F79C7221420}"/>
              </a:ext>
            </a:extLst>
          </p:cNvPr>
          <p:cNvSpPr txBox="1">
            <a:spLocks/>
          </p:cNvSpPr>
          <p:nvPr/>
        </p:nvSpPr>
        <p:spPr>
          <a:xfrm>
            <a:off x="4894003" y="3537040"/>
            <a:ext cx="1711319" cy="954428"/>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Equality, </a:t>
            </a:r>
          </a:p>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Diversity and Inclusion </a:t>
            </a:r>
          </a:p>
        </p:txBody>
      </p:sp>
      <p:sp>
        <p:nvSpPr>
          <p:cNvPr id="18" name="SlideModel shp21">
            <a:extLst>
              <a:ext uri="{FF2B5EF4-FFF2-40B4-BE49-F238E27FC236}">
                <a16:creationId xmlns:a16="http://schemas.microsoft.com/office/drawing/2014/main" id="{5E97AF61-600E-C044-9D04-5F79C7221420}"/>
              </a:ext>
            </a:extLst>
          </p:cNvPr>
          <p:cNvSpPr txBox="1">
            <a:spLocks/>
          </p:cNvSpPr>
          <p:nvPr/>
        </p:nvSpPr>
        <p:spPr>
          <a:xfrm>
            <a:off x="9163494" y="3482018"/>
            <a:ext cx="1711319" cy="314253"/>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Sustainable work </a:t>
            </a:r>
          </a:p>
        </p:txBody>
      </p:sp>
      <p:sp>
        <p:nvSpPr>
          <p:cNvPr id="19" name="Rectangle 18"/>
          <p:cNvSpPr/>
          <p:nvPr/>
        </p:nvSpPr>
        <p:spPr>
          <a:xfrm>
            <a:off x="1372302" y="121332"/>
            <a:ext cx="4257449" cy="923330"/>
          </a:xfrm>
          <a:prstGeom prst="rect">
            <a:avLst/>
          </a:prstGeom>
        </p:spPr>
        <p:txBody>
          <a:bodyPr wrap="none">
            <a:spAutoFit/>
          </a:bodyPr>
          <a:lstStyle/>
          <a:p>
            <a:pPr algn="ctr"/>
            <a:r>
              <a:rPr lang="en-US" sz="4400" b="1" spc="-300" dirty="0">
                <a:solidFill>
                  <a:schemeClr val="tx1">
                    <a:lumMod val="75000"/>
                    <a:lumOff val="25000"/>
                  </a:schemeClr>
                </a:solidFill>
              </a:rPr>
              <a:t>2023</a:t>
            </a:r>
            <a:r>
              <a:rPr lang="en-US" sz="5400" b="1" spc="-300" dirty="0">
                <a:solidFill>
                  <a:schemeClr val="tx1">
                    <a:lumMod val="75000"/>
                    <a:lumOff val="25000"/>
                  </a:schemeClr>
                </a:solidFill>
              </a:rPr>
              <a:t> | </a:t>
            </a:r>
            <a:r>
              <a:rPr lang="en-US" sz="5400" b="1" spc="-300" dirty="0">
                <a:solidFill>
                  <a:srgbClr val="C00000"/>
                </a:solidFill>
              </a:rPr>
              <a:t>Our pillars</a:t>
            </a:r>
          </a:p>
        </p:txBody>
      </p:sp>
      <p:pic>
        <p:nvPicPr>
          <p:cNvPr id="20" name="Picture 19"/>
          <p:cNvPicPr>
            <a:picLocks noChangeAspect="1"/>
          </p:cNvPicPr>
          <p:nvPr/>
        </p:nvPicPr>
        <p:blipFill>
          <a:blip r:embed="rId2"/>
          <a:stretch>
            <a:fillRect/>
          </a:stretch>
        </p:blipFill>
        <p:spPr>
          <a:xfrm>
            <a:off x="10384221" y="121332"/>
            <a:ext cx="1510198" cy="879253"/>
          </a:xfrm>
          <a:prstGeom prst="rect">
            <a:avLst/>
          </a:prstGeom>
        </p:spPr>
      </p:pic>
      <p:sp>
        <p:nvSpPr>
          <p:cNvPr id="4" name="Rectangle 3"/>
          <p:cNvSpPr/>
          <p:nvPr/>
        </p:nvSpPr>
        <p:spPr>
          <a:xfrm flipH="1">
            <a:off x="10698538" y="6273225"/>
            <a:ext cx="1493462" cy="584775"/>
          </a:xfrm>
          <a:prstGeom prst="rect">
            <a:avLst/>
          </a:prstGeom>
        </p:spPr>
        <p:txBody>
          <a:bodyPr wrap="square">
            <a:spAutoFit/>
          </a:bodyPr>
          <a:lstStyle/>
          <a:p>
            <a:r>
              <a:rPr lang="en-US" sz="3200" b="1" spc="-300" dirty="0">
                <a:solidFill>
                  <a:srgbClr val="C00000"/>
                </a:solidFill>
              </a:rPr>
              <a:t>and…..</a:t>
            </a:r>
            <a:endParaRPr lang="el-GR" sz="3200" dirty="0"/>
          </a:p>
        </p:txBody>
      </p:sp>
    </p:spTree>
    <p:extLst>
      <p:ext uri="{BB962C8B-B14F-4D97-AF65-F5344CB8AC3E}">
        <p14:creationId xmlns:p14="http://schemas.microsoft.com/office/powerpoint/2010/main" val="109680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randombar(horizont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randombar(horizont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randombar(horizontal)">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randombar(horizontal)">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Model shp19">
            <a:extLst>
              <a:ext uri="{FF2B5EF4-FFF2-40B4-BE49-F238E27FC236}">
                <a16:creationId xmlns:a16="http://schemas.microsoft.com/office/drawing/2014/main" id="{D2E88055-5942-714F-A822-C8596345AB6A}"/>
              </a:ext>
            </a:extLst>
          </p:cNvPr>
          <p:cNvSpPr txBox="1"/>
          <p:nvPr/>
        </p:nvSpPr>
        <p:spPr>
          <a:xfrm>
            <a:off x="2893780" y="2428435"/>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1</a:t>
            </a:r>
          </a:p>
        </p:txBody>
      </p:sp>
      <p:sp>
        <p:nvSpPr>
          <p:cNvPr id="9" name="SlideModel shp23">
            <a:extLst>
              <a:ext uri="{FF2B5EF4-FFF2-40B4-BE49-F238E27FC236}">
                <a16:creationId xmlns:a16="http://schemas.microsoft.com/office/drawing/2014/main" id="{18FC4A0A-58D7-D04E-B594-DD15BC51BC8C}"/>
              </a:ext>
            </a:extLst>
          </p:cNvPr>
          <p:cNvSpPr txBox="1"/>
          <p:nvPr/>
        </p:nvSpPr>
        <p:spPr>
          <a:xfrm>
            <a:off x="7280312" y="2473183"/>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3</a:t>
            </a:r>
          </a:p>
        </p:txBody>
      </p:sp>
      <p:sp>
        <p:nvSpPr>
          <p:cNvPr id="11" name="SlideModel shp27">
            <a:extLst>
              <a:ext uri="{FF2B5EF4-FFF2-40B4-BE49-F238E27FC236}">
                <a16:creationId xmlns:a16="http://schemas.microsoft.com/office/drawing/2014/main" id="{EB30A690-7461-0D4A-A4DA-03415A8DD526}"/>
              </a:ext>
            </a:extLst>
          </p:cNvPr>
          <p:cNvSpPr txBox="1"/>
          <p:nvPr/>
        </p:nvSpPr>
        <p:spPr>
          <a:xfrm>
            <a:off x="5127379" y="2428435"/>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2</a:t>
            </a:r>
          </a:p>
        </p:txBody>
      </p:sp>
      <p:sp>
        <p:nvSpPr>
          <p:cNvPr id="13" name="SlideModel shp35">
            <a:extLst>
              <a:ext uri="{FF2B5EF4-FFF2-40B4-BE49-F238E27FC236}">
                <a16:creationId xmlns:a16="http://schemas.microsoft.com/office/drawing/2014/main" id="{3A81DC84-E157-DA4F-9171-15B52A796B9A}"/>
              </a:ext>
            </a:extLst>
          </p:cNvPr>
          <p:cNvSpPr txBox="1"/>
          <p:nvPr/>
        </p:nvSpPr>
        <p:spPr>
          <a:xfrm>
            <a:off x="9381771" y="2504078"/>
            <a:ext cx="774571" cy="1154162"/>
          </a:xfrm>
          <a:prstGeom prst="rect">
            <a:avLst/>
          </a:prstGeom>
          <a:noFill/>
        </p:spPr>
        <p:txBody>
          <a:bodyPr wrap="none" rtlCol="0" anchor="ctr" anchorCtr="0">
            <a:spAutoFit/>
          </a:bodyPr>
          <a:lstStyle/>
          <a:p>
            <a:r>
              <a:rPr lang="en-US" sz="6900" b="1" dirty="0">
                <a:solidFill>
                  <a:schemeClr val="bg1"/>
                </a:solidFill>
                <a:latin typeface="Arial Black" panose="020B0A04020102020204" pitchFamily="34" charset="0"/>
                <a:ea typeface="League Spartan" charset="0"/>
                <a:cs typeface="Poppins" pitchFamily="2" charset="77"/>
              </a:rPr>
              <a:t>4</a:t>
            </a:r>
          </a:p>
        </p:txBody>
      </p:sp>
      <p:sp>
        <p:nvSpPr>
          <p:cNvPr id="15" name="SlideModel shp21">
            <a:extLst>
              <a:ext uri="{FF2B5EF4-FFF2-40B4-BE49-F238E27FC236}">
                <a16:creationId xmlns:a16="http://schemas.microsoft.com/office/drawing/2014/main" id="{5E97AF61-600E-C044-9D04-5F79C7221420}"/>
              </a:ext>
            </a:extLst>
          </p:cNvPr>
          <p:cNvSpPr txBox="1">
            <a:spLocks/>
          </p:cNvSpPr>
          <p:nvPr/>
        </p:nvSpPr>
        <p:spPr>
          <a:xfrm>
            <a:off x="6830659" y="3429000"/>
            <a:ext cx="1908326" cy="1031051"/>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Wellbeing and </a:t>
            </a:r>
          </a:p>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work life </a:t>
            </a:r>
          </a:p>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 balance or harmony</a:t>
            </a:r>
          </a:p>
        </p:txBody>
      </p:sp>
      <p:sp>
        <p:nvSpPr>
          <p:cNvPr id="18" name="SlideModel shp21">
            <a:extLst>
              <a:ext uri="{FF2B5EF4-FFF2-40B4-BE49-F238E27FC236}">
                <a16:creationId xmlns:a16="http://schemas.microsoft.com/office/drawing/2014/main" id="{5E97AF61-600E-C044-9D04-5F79C7221420}"/>
              </a:ext>
            </a:extLst>
          </p:cNvPr>
          <p:cNvSpPr txBox="1">
            <a:spLocks/>
          </p:cNvSpPr>
          <p:nvPr/>
        </p:nvSpPr>
        <p:spPr>
          <a:xfrm>
            <a:off x="9163494" y="3482018"/>
            <a:ext cx="1711319" cy="314253"/>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1600" b="1" dirty="0">
                <a:solidFill>
                  <a:schemeClr val="bg1"/>
                </a:solidFill>
                <a:latin typeface="Segoe UI Light" panose="020B0502040204020203" pitchFamily="34" charset="0"/>
                <a:ea typeface="Open Sans" panose="020B0606030504020204" pitchFamily="34" charset="0"/>
                <a:cs typeface="Segoe UI Light" panose="020B0502040204020203" pitchFamily="34" charset="0"/>
              </a:rPr>
              <a:t>Sustainable work </a:t>
            </a:r>
          </a:p>
        </p:txBody>
      </p:sp>
      <p:sp>
        <p:nvSpPr>
          <p:cNvPr id="19" name="Rectangle 18"/>
          <p:cNvSpPr/>
          <p:nvPr/>
        </p:nvSpPr>
        <p:spPr>
          <a:xfrm>
            <a:off x="346653" y="80517"/>
            <a:ext cx="8137549" cy="923330"/>
          </a:xfrm>
          <a:prstGeom prst="rect">
            <a:avLst/>
          </a:prstGeom>
        </p:spPr>
        <p:txBody>
          <a:bodyPr wrap="none">
            <a:spAutoFit/>
          </a:bodyPr>
          <a:lstStyle/>
          <a:p>
            <a:pPr algn="ctr"/>
            <a:r>
              <a:rPr lang="en-US" sz="4400" b="1" spc="-300" dirty="0">
                <a:solidFill>
                  <a:schemeClr val="tx1">
                    <a:lumMod val="75000"/>
                    <a:lumOff val="25000"/>
                  </a:schemeClr>
                </a:solidFill>
              </a:rPr>
              <a:t>2023</a:t>
            </a:r>
            <a:r>
              <a:rPr lang="en-US" sz="5400" b="1" spc="-300" dirty="0">
                <a:solidFill>
                  <a:schemeClr val="tx1">
                    <a:lumMod val="75000"/>
                    <a:lumOff val="25000"/>
                  </a:schemeClr>
                </a:solidFill>
              </a:rPr>
              <a:t> | </a:t>
            </a:r>
            <a:r>
              <a:rPr lang="el-GR" sz="5400" b="1" spc="-300" dirty="0">
                <a:solidFill>
                  <a:srgbClr val="C00000"/>
                </a:solidFill>
              </a:rPr>
              <a:t>Συνέδριο  9 Ιουνίου 2023 </a:t>
            </a:r>
            <a:endParaRPr lang="en-US" sz="5400" b="1" spc="-300" dirty="0">
              <a:solidFill>
                <a:srgbClr val="C00000"/>
              </a:solidFill>
            </a:endParaRPr>
          </a:p>
        </p:txBody>
      </p:sp>
      <p:pic>
        <p:nvPicPr>
          <p:cNvPr id="20" name="Picture 19"/>
          <p:cNvPicPr>
            <a:picLocks noChangeAspect="1"/>
          </p:cNvPicPr>
          <p:nvPr/>
        </p:nvPicPr>
        <p:blipFill>
          <a:blip r:embed="rId2"/>
          <a:stretch>
            <a:fillRect/>
          </a:stretch>
        </p:blipFill>
        <p:spPr>
          <a:xfrm>
            <a:off x="10384221" y="121332"/>
            <a:ext cx="1510198" cy="879253"/>
          </a:xfrm>
          <a:prstGeom prst="rect">
            <a:avLst/>
          </a:prstGeom>
        </p:spPr>
      </p:pic>
      <p:sp>
        <p:nvSpPr>
          <p:cNvPr id="4" name="Rectangle 3"/>
          <p:cNvSpPr/>
          <p:nvPr/>
        </p:nvSpPr>
        <p:spPr>
          <a:xfrm flipH="1">
            <a:off x="780009" y="2573413"/>
            <a:ext cx="9699484" cy="584775"/>
          </a:xfrm>
          <a:prstGeom prst="rect">
            <a:avLst/>
          </a:prstGeom>
        </p:spPr>
        <p:txBody>
          <a:bodyPr wrap="square">
            <a:spAutoFit/>
          </a:bodyPr>
          <a:lstStyle/>
          <a:p>
            <a:r>
              <a:rPr lang="el-GR" sz="3200" b="1" spc="-300" dirty="0">
                <a:solidFill>
                  <a:srgbClr val="C00000"/>
                </a:solidFill>
              </a:rPr>
              <a:t>| </a:t>
            </a:r>
            <a:r>
              <a:rPr lang="en-US" sz="3200" b="1" spc="-300" dirty="0">
                <a:solidFill>
                  <a:schemeClr val="tx1">
                    <a:lumMod val="50000"/>
                    <a:lumOff val="50000"/>
                  </a:schemeClr>
                </a:solidFill>
              </a:rPr>
              <a:t>Save the date</a:t>
            </a:r>
            <a:r>
              <a:rPr lang="el-GR" sz="3200" b="1" spc="-300" dirty="0">
                <a:solidFill>
                  <a:schemeClr val="tx1">
                    <a:lumMod val="50000"/>
                    <a:lumOff val="50000"/>
                  </a:schemeClr>
                </a:solidFill>
              </a:rPr>
              <a:t>……. </a:t>
            </a:r>
            <a:r>
              <a:rPr lang="en-US" sz="3200" b="1" spc="-300" dirty="0">
                <a:solidFill>
                  <a:srgbClr val="C00000"/>
                </a:solidFill>
              </a:rPr>
              <a:t> Super </a:t>
            </a:r>
            <a:r>
              <a:rPr lang="en-US" sz="3200" b="1" spc="-300" dirty="0" err="1">
                <a:solidFill>
                  <a:srgbClr val="C00000"/>
                </a:solidFill>
              </a:rPr>
              <a:t>HeRoes</a:t>
            </a:r>
            <a:r>
              <a:rPr lang="el-GR" sz="3200" b="1" spc="-300" dirty="0">
                <a:solidFill>
                  <a:srgbClr val="C00000"/>
                </a:solidFill>
              </a:rPr>
              <a:t> </a:t>
            </a:r>
            <a:endParaRPr lang="el-GR" sz="3200" dirty="0"/>
          </a:p>
        </p:txBody>
      </p:sp>
      <p:grpSp>
        <p:nvGrpSpPr>
          <p:cNvPr id="3" name="Group 2"/>
          <p:cNvGrpSpPr/>
          <p:nvPr/>
        </p:nvGrpSpPr>
        <p:grpSpPr>
          <a:xfrm>
            <a:off x="927479" y="3330135"/>
            <a:ext cx="7922081" cy="2008610"/>
            <a:chOff x="-994794" y="1207491"/>
            <a:chExt cx="9517129" cy="2683928"/>
          </a:xfrm>
        </p:grpSpPr>
        <p:pic>
          <p:nvPicPr>
            <p:cNvPr id="11268" name="Picture 4" descr="Marvel's Female Superheroes Could Get ABC TV Series from Wonder Woman Writ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4794" y="1207491"/>
              <a:ext cx="4724400" cy="265747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 name="Picture 1"/>
            <p:cNvPicPr>
              <a:picLocks noChangeAspect="1"/>
            </p:cNvPicPr>
            <p:nvPr/>
          </p:nvPicPr>
          <p:blipFill>
            <a:blip r:embed="rId4"/>
            <a:stretch>
              <a:fillRect/>
            </a:stretch>
          </p:blipFill>
          <p:spPr>
            <a:xfrm>
              <a:off x="3729606" y="1207491"/>
              <a:ext cx="4792729" cy="268392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Tree>
    <p:extLst>
      <p:ext uri="{BB962C8B-B14F-4D97-AF65-F5344CB8AC3E}">
        <p14:creationId xmlns:p14="http://schemas.microsoft.com/office/powerpoint/2010/main" val="3453283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4BDAFC5-BB72-4E59-9D7A-30577E724ED3}"/>
              </a:ext>
            </a:extLst>
          </p:cNvPr>
          <p:cNvSpPr txBox="1"/>
          <p:nvPr/>
        </p:nvSpPr>
        <p:spPr>
          <a:xfrm>
            <a:off x="337272" y="1384275"/>
            <a:ext cx="4907883" cy="3693319"/>
          </a:xfrm>
          <a:prstGeom prst="rect">
            <a:avLst/>
          </a:prstGeom>
          <a:noFill/>
        </p:spPr>
        <p:txBody>
          <a:bodyPr wrap="square">
            <a:spAutoFit/>
          </a:bodyPr>
          <a:lstStyle/>
          <a:p>
            <a:pPr marL="0" marR="0">
              <a:spcBef>
                <a:spcPts val="0"/>
              </a:spcBef>
              <a:spcAft>
                <a:spcPts val="0"/>
              </a:spcAft>
            </a:pPr>
            <a:r>
              <a:rPr lang="en-US" sz="3600" b="1" spc="-300" dirty="0">
                <a:solidFill>
                  <a:srgbClr val="0070C0"/>
                </a:solidFill>
              </a:rPr>
              <a:t>Business Coaching Practices in the Greek Market</a:t>
            </a:r>
          </a:p>
          <a:p>
            <a:pPr>
              <a:buClr>
                <a:srgbClr val="C00000"/>
              </a:buClr>
            </a:pPr>
            <a:r>
              <a:rPr lang="el-GR" sz="1400" dirty="0">
                <a:solidFill>
                  <a:schemeClr val="tx1">
                    <a:lumMod val="50000"/>
                    <a:lumOff val="50000"/>
                  </a:schemeClr>
                </a:solidFill>
              </a:rPr>
              <a:t>Η έρευνα πραγματοποιήθηκε υπό την αιγίδα του ΣΔΑΔΕ και του Μεταπτυχιακού HR ΟΠΑ και σχεδιάστηκε από τις </a:t>
            </a:r>
          </a:p>
          <a:p>
            <a:pPr>
              <a:buClr>
                <a:srgbClr val="C00000"/>
              </a:buClr>
            </a:pPr>
            <a:endParaRPr lang="el-GR" sz="1400" dirty="0">
              <a:solidFill>
                <a:schemeClr val="tx1">
                  <a:lumMod val="50000"/>
                  <a:lumOff val="50000"/>
                </a:schemeClr>
              </a:solidFill>
            </a:endParaRPr>
          </a:p>
          <a:p>
            <a:pPr marL="285750" indent="-285750">
              <a:buClr>
                <a:srgbClr val="C00000"/>
              </a:buClr>
              <a:buFont typeface="Arial" panose="020B0604020202020204" pitchFamily="34" charset="0"/>
              <a:buChar char="•"/>
            </a:pPr>
            <a:r>
              <a:rPr lang="el-GR" sz="1400" dirty="0">
                <a:solidFill>
                  <a:schemeClr val="tx1">
                    <a:lumMod val="50000"/>
                    <a:lumOff val="50000"/>
                  </a:schemeClr>
                </a:solidFill>
              </a:rPr>
              <a:t>Λήδα Παναγιωτοπούλου</a:t>
            </a:r>
          </a:p>
          <a:p>
            <a:pPr>
              <a:buClr>
                <a:srgbClr val="C00000"/>
              </a:buClr>
            </a:pPr>
            <a:r>
              <a:rPr lang="el-GR" sz="1400" dirty="0">
                <a:solidFill>
                  <a:schemeClr val="tx1">
                    <a:lumMod val="50000"/>
                    <a:lumOff val="50000"/>
                  </a:schemeClr>
                </a:solidFill>
              </a:rPr>
              <a:t>Επίκουρη Καθηγήτρια στο Μεταπτυχιακό της ΔΑΔ στο OΠΑ &amp;</a:t>
            </a:r>
          </a:p>
          <a:p>
            <a:pPr>
              <a:buClr>
                <a:srgbClr val="C00000"/>
              </a:buClr>
            </a:pPr>
            <a:r>
              <a:rPr lang="el-GR" sz="1400" dirty="0">
                <a:solidFill>
                  <a:schemeClr val="tx1">
                    <a:lumMod val="50000"/>
                    <a:lumOff val="50000"/>
                  </a:schemeClr>
                </a:solidFill>
              </a:rPr>
              <a:t> </a:t>
            </a:r>
            <a:endParaRPr lang="en-US" sz="1400" dirty="0">
              <a:solidFill>
                <a:schemeClr val="tx1">
                  <a:lumMod val="50000"/>
                  <a:lumOff val="50000"/>
                </a:schemeClr>
              </a:solidFill>
            </a:endParaRPr>
          </a:p>
          <a:p>
            <a:pPr marL="285750" indent="-285750">
              <a:buClr>
                <a:srgbClr val="C00000"/>
              </a:buClr>
              <a:buFont typeface="Wingdings" panose="05000000000000000000" pitchFamily="2" charset="2"/>
              <a:buChar char="§"/>
            </a:pPr>
            <a:r>
              <a:rPr lang="el-GR" sz="1400" dirty="0" err="1">
                <a:solidFill>
                  <a:schemeClr val="tx1">
                    <a:lumMod val="50000"/>
                    <a:lumOff val="50000"/>
                  </a:schemeClr>
                </a:solidFill>
              </a:rPr>
              <a:t>Κρύστα</a:t>
            </a:r>
            <a:r>
              <a:rPr lang="el-GR" sz="1400" dirty="0">
                <a:solidFill>
                  <a:schemeClr val="tx1">
                    <a:lumMod val="50000"/>
                    <a:lumOff val="50000"/>
                  </a:schemeClr>
                </a:solidFill>
              </a:rPr>
              <a:t> Τζελέπη</a:t>
            </a:r>
          </a:p>
          <a:p>
            <a:pPr>
              <a:buClr>
                <a:srgbClr val="C00000"/>
              </a:buClr>
            </a:pPr>
            <a:r>
              <a:rPr lang="el-GR" sz="1400" dirty="0">
                <a:solidFill>
                  <a:schemeClr val="tx1">
                    <a:lumMod val="50000"/>
                    <a:lumOff val="50000"/>
                  </a:schemeClr>
                </a:solidFill>
              </a:rPr>
              <a:t>Leadership &amp; </a:t>
            </a:r>
            <a:r>
              <a:rPr lang="el-GR" sz="1400" dirty="0" err="1">
                <a:solidFill>
                  <a:schemeClr val="tx1">
                    <a:lumMod val="50000"/>
                    <a:lumOff val="50000"/>
                  </a:schemeClr>
                </a:solidFill>
              </a:rPr>
              <a:t>Team</a:t>
            </a:r>
            <a:r>
              <a:rPr lang="el-GR" sz="1400" dirty="0">
                <a:solidFill>
                  <a:schemeClr val="tx1">
                    <a:lumMod val="50000"/>
                    <a:lumOff val="50000"/>
                  </a:schemeClr>
                </a:solidFill>
              </a:rPr>
              <a:t> Coach, </a:t>
            </a:r>
            <a:r>
              <a:rPr lang="el-GR" sz="1400" dirty="0" err="1">
                <a:solidFill>
                  <a:schemeClr val="tx1">
                    <a:lumMod val="50000"/>
                    <a:lumOff val="50000"/>
                  </a:schemeClr>
                </a:solidFill>
              </a:rPr>
              <a:t>Managing</a:t>
            </a:r>
            <a:r>
              <a:rPr lang="el-GR" sz="1400" dirty="0">
                <a:solidFill>
                  <a:schemeClr val="tx1">
                    <a:lumMod val="50000"/>
                    <a:lumOff val="50000"/>
                  </a:schemeClr>
                </a:solidFill>
              </a:rPr>
              <a:t> </a:t>
            </a:r>
            <a:r>
              <a:rPr lang="el-GR" sz="1400" dirty="0" err="1">
                <a:solidFill>
                  <a:schemeClr val="tx1">
                    <a:lumMod val="50000"/>
                    <a:lumOff val="50000"/>
                  </a:schemeClr>
                </a:solidFill>
              </a:rPr>
              <a:t>Partner</a:t>
            </a:r>
            <a:r>
              <a:rPr lang="el-GR" sz="1400" dirty="0">
                <a:solidFill>
                  <a:schemeClr val="tx1">
                    <a:lumMod val="50000"/>
                    <a:lumOff val="50000"/>
                  </a:schemeClr>
                </a:solidFill>
              </a:rPr>
              <a:t> Treasure Lab</a:t>
            </a:r>
            <a:endParaRPr lang="en-US" sz="1400" dirty="0">
              <a:solidFill>
                <a:schemeClr val="tx1">
                  <a:lumMod val="50000"/>
                  <a:lumOff val="50000"/>
                </a:schemeClr>
              </a:solidFill>
            </a:endParaRPr>
          </a:p>
          <a:p>
            <a:endParaRPr lang="el-GR" sz="1400" dirty="0">
              <a:solidFill>
                <a:schemeClr val="tx1">
                  <a:lumMod val="50000"/>
                  <a:lumOff val="50000"/>
                </a:schemeClr>
              </a:solidFill>
            </a:endParaRPr>
          </a:p>
          <a:p>
            <a:pPr marL="0" marR="0">
              <a:spcBef>
                <a:spcPts val="0"/>
              </a:spcBef>
              <a:spcAft>
                <a:spcPts val="0"/>
              </a:spcAft>
            </a:pPr>
            <a:endParaRPr lang="en-US" sz="3600" b="1" spc="-300" dirty="0">
              <a:solidFill>
                <a:srgbClr val="C00000"/>
              </a:solidFill>
            </a:endParaRPr>
          </a:p>
        </p:txBody>
      </p:sp>
      <p:pic>
        <p:nvPicPr>
          <p:cNvPr id="2" name="Picture 1"/>
          <p:cNvPicPr>
            <a:picLocks noChangeAspect="1"/>
          </p:cNvPicPr>
          <p:nvPr/>
        </p:nvPicPr>
        <p:blipFill>
          <a:blip r:embed="rId3"/>
          <a:stretch>
            <a:fillRect/>
          </a:stretch>
        </p:blipFill>
        <p:spPr>
          <a:xfrm>
            <a:off x="5722983" y="2550290"/>
            <a:ext cx="5633152" cy="3968181"/>
          </a:xfrm>
          <a:prstGeom prst="rect">
            <a:avLst/>
          </a:prstGeom>
        </p:spPr>
      </p:pic>
      <p:sp>
        <p:nvSpPr>
          <p:cNvPr id="6" name="Freeform 11">
            <a:extLst>
              <a:ext uri="{FF2B5EF4-FFF2-40B4-BE49-F238E27FC236}">
                <a16:creationId xmlns:a16="http://schemas.microsoft.com/office/drawing/2014/main" id="{062E3020-F1B7-43B4-A468-FF31466464CF}"/>
              </a:ext>
            </a:extLst>
          </p:cNvPr>
          <p:cNvSpPr>
            <a:spLocks/>
          </p:cNvSpPr>
          <p:nvPr/>
        </p:nvSpPr>
        <p:spPr bwMode="auto">
          <a:xfrm>
            <a:off x="3372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12">
            <a:extLst>
              <a:ext uri="{FF2B5EF4-FFF2-40B4-BE49-F238E27FC236}">
                <a16:creationId xmlns:a16="http://schemas.microsoft.com/office/drawing/2014/main" id="{29F076B4-E699-4775-8821-0478FF49BE2F}"/>
              </a:ext>
            </a:extLst>
          </p:cNvPr>
          <p:cNvSpPr>
            <a:spLocks/>
          </p:cNvSpPr>
          <p:nvPr/>
        </p:nvSpPr>
        <p:spPr bwMode="auto">
          <a:xfrm>
            <a:off x="19148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TextBox 7">
            <a:extLst>
              <a:ext uri="{FF2B5EF4-FFF2-40B4-BE49-F238E27FC236}">
                <a16:creationId xmlns:a16="http://schemas.microsoft.com/office/drawing/2014/main" id="{60271757-360F-4A4C-B85C-42B53A201557}"/>
              </a:ext>
            </a:extLst>
          </p:cNvPr>
          <p:cNvSpPr txBox="1"/>
          <p:nvPr/>
        </p:nvSpPr>
        <p:spPr>
          <a:xfrm>
            <a:off x="7900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p:cNvSpPr/>
          <p:nvPr/>
        </p:nvSpPr>
        <p:spPr>
          <a:xfrm>
            <a:off x="21135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163124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13778" y="2157472"/>
            <a:ext cx="3118980" cy="1569660"/>
          </a:xfrm>
          <a:prstGeom prst="rect">
            <a:avLst/>
          </a:prstGeom>
        </p:spPr>
        <p:txBody>
          <a:bodyPr wrap="square">
            <a:spAutoFit/>
          </a:bodyPr>
          <a:lstStyle/>
          <a:p>
            <a:pPr algn="r"/>
            <a:r>
              <a:rPr lang="en-US" sz="9600" b="1" spc="-300" dirty="0">
                <a:solidFill>
                  <a:schemeClr val="bg1"/>
                </a:solidFill>
              </a:rPr>
              <a:t>title</a:t>
            </a:r>
          </a:p>
        </p:txBody>
      </p:sp>
      <p:sp>
        <p:nvSpPr>
          <p:cNvPr id="4" name="Rectangle 3"/>
          <p:cNvSpPr/>
          <p:nvPr/>
        </p:nvSpPr>
        <p:spPr>
          <a:xfrm>
            <a:off x="1151047" y="4123303"/>
            <a:ext cx="2581711" cy="1323439"/>
          </a:xfrm>
          <a:prstGeom prst="rect">
            <a:avLst/>
          </a:prstGeom>
        </p:spPr>
        <p:txBody>
          <a:bodyPr wrap="square">
            <a:spAutoFit/>
          </a:bodyPr>
          <a:lstStyle/>
          <a:p>
            <a:pPr algn="r"/>
            <a:r>
              <a:rPr lang="en-US" sz="8000" b="1" spc="-300" dirty="0">
                <a:solidFill>
                  <a:schemeClr val="bg1"/>
                </a:solidFill>
              </a:rPr>
              <a:t>here</a:t>
            </a:r>
            <a:endParaRPr lang="en-US" sz="8000" b="1" dirty="0">
              <a:solidFill>
                <a:schemeClr val="bg1"/>
              </a:solidFill>
            </a:endParaRPr>
          </a:p>
        </p:txBody>
      </p:sp>
      <p:pic>
        <p:nvPicPr>
          <p:cNvPr id="10" name="Picture 9"/>
          <p:cNvPicPr>
            <a:picLocks noChangeAspect="1"/>
          </p:cNvPicPr>
          <p:nvPr/>
        </p:nvPicPr>
        <p:blipFill>
          <a:blip r:embed="rId3"/>
          <a:stretch>
            <a:fillRect/>
          </a:stretch>
        </p:blipFill>
        <p:spPr>
          <a:xfrm>
            <a:off x="9256215" y="162872"/>
            <a:ext cx="2369764" cy="1382985"/>
          </a:xfrm>
          <a:prstGeom prst="rect">
            <a:avLst/>
          </a:prstGeom>
        </p:spPr>
      </p:pic>
      <p:sp>
        <p:nvSpPr>
          <p:cNvPr id="8" name="Rectangle 7"/>
          <p:cNvSpPr/>
          <p:nvPr/>
        </p:nvSpPr>
        <p:spPr>
          <a:xfrm>
            <a:off x="0" y="2157472"/>
            <a:ext cx="12192000" cy="2577446"/>
          </a:xfrm>
          <a:prstGeom prst="rect">
            <a:avLst/>
          </a:prstGeom>
          <a:solidFill>
            <a:srgbClr val="C00000">
              <a:alpha val="6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13778" y="2975048"/>
            <a:ext cx="7534821" cy="1107996"/>
          </a:xfrm>
          <a:prstGeom prst="rect">
            <a:avLst/>
          </a:prstGeom>
        </p:spPr>
        <p:txBody>
          <a:bodyPr wrap="square">
            <a:spAutoFit/>
          </a:bodyPr>
          <a:lstStyle/>
          <a:p>
            <a:pPr algn="r"/>
            <a:r>
              <a:rPr lang="en-US" sz="6600" b="1" spc="-300" dirty="0">
                <a:solidFill>
                  <a:schemeClr val="bg1"/>
                </a:solidFill>
              </a:rPr>
              <a:t>Thank you!</a:t>
            </a:r>
            <a:endParaRPr lang="en-US" sz="6600" b="1" dirty="0">
              <a:solidFill>
                <a:schemeClr val="bg1"/>
              </a:solidFill>
            </a:endParaRPr>
          </a:p>
        </p:txBody>
      </p:sp>
    </p:spTree>
    <p:extLst>
      <p:ext uri="{BB962C8B-B14F-4D97-AF65-F5344CB8AC3E}">
        <p14:creationId xmlns:p14="http://schemas.microsoft.com/office/powerpoint/2010/main" val="1279363750"/>
      </p:ext>
    </p:extLst>
  </p:cSld>
  <p:clrMapOvr>
    <a:masterClrMapping/>
  </p:clrMapOvr>
  <p:transition spd="slow">
    <p:push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14:presetBounceEnd="50000">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14:bounceEnd="50000">
                                          <p:cBhvr additive="base">
                                            <p:cTn id="12" dur="1000" fill="hold"/>
                                            <p:tgtEl>
                                              <p:spTgt spid="5"/>
                                            </p:tgtEl>
                                            <p:attrNameLst>
                                              <p:attrName>ppt_x</p:attrName>
                                            </p:attrNameLst>
                                          </p:cBhvr>
                                          <p:tavLst>
                                            <p:tav tm="0">
                                              <p:val>
                                                <p:strVal val="0-#ppt_w/2"/>
                                              </p:val>
                                            </p:tav>
                                            <p:tav tm="100000">
                                              <p:val>
                                                <p:strVal val="#ppt_x"/>
                                              </p:val>
                                            </p:tav>
                                          </p:tavLst>
                                        </p:anim>
                                        <p:anim calcmode="lin" valueType="num" p14:bounceEnd="50000">
                                          <p:cBhvr additive="base">
                                            <p:cTn id="13" dur="10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14:presetBounceEnd="50000">
                                      <p:stCondLst>
                                        <p:cond delay="300"/>
                                      </p:stCondLst>
                                      <p:childTnLst>
                                        <p:set>
                                          <p:cBhvr>
                                            <p:cTn id="15" dur="1" fill="hold">
                                              <p:stCondLst>
                                                <p:cond delay="0"/>
                                              </p:stCondLst>
                                            </p:cTn>
                                            <p:tgtEl>
                                              <p:spTgt spid="2"/>
                                            </p:tgtEl>
                                            <p:attrNameLst>
                                              <p:attrName>style.visibility</p:attrName>
                                            </p:attrNameLst>
                                          </p:cBhvr>
                                          <p:to>
                                            <p:strVal val="visible"/>
                                          </p:to>
                                        </p:set>
                                        <p:anim calcmode="lin" valueType="num" p14:bounceEnd="50000">
                                          <p:cBhvr additive="base">
                                            <p:cTn id="16" dur="10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17" dur="1000" fill="hold"/>
                                            <p:tgtEl>
                                              <p:spTgt spid="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14:presetBounceEnd="50000">
                                      <p:stCondLst>
                                        <p:cond delay="400"/>
                                      </p:stCondLst>
                                      <p:childTnLst>
                                        <p:set>
                                          <p:cBhvr>
                                            <p:cTn id="19" dur="1" fill="hold">
                                              <p:stCondLst>
                                                <p:cond delay="0"/>
                                              </p:stCondLst>
                                            </p:cTn>
                                            <p:tgtEl>
                                              <p:spTgt spid="4"/>
                                            </p:tgtEl>
                                            <p:attrNameLst>
                                              <p:attrName>style.visibility</p:attrName>
                                            </p:attrNameLst>
                                          </p:cBhvr>
                                          <p:to>
                                            <p:strVal val="visible"/>
                                          </p:to>
                                        </p:set>
                                        <p:anim calcmode="lin" valueType="num" p14:bounceEnd="50000">
                                          <p:cBhvr additive="base">
                                            <p:cTn id="20" dur="10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1"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8" grpId="0" animBg="1"/>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stCondLst>
                                        <p:cond delay="3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0-#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4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0-#ppt_w/2"/>
                                              </p:val>
                                            </p:tav>
                                            <p:tav tm="100000">
                                              <p:val>
                                                <p:strVal val="#ppt_x"/>
                                              </p:val>
                                            </p:tav>
                                          </p:tavLst>
                                        </p:anim>
                                        <p:anim calcmode="lin" valueType="num">
                                          <p:cBhvr additive="base">
                                            <p:cTn id="21"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8" grpId="0" animBg="1"/>
          <p:bldP spid="5"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a:extLst>
              <a:ext uri="{FF2B5EF4-FFF2-40B4-BE49-F238E27FC236}">
                <a16:creationId xmlns:a16="http://schemas.microsoft.com/office/drawing/2014/main" id="{52BD4B14-2655-4A81-9562-F257395069A1}"/>
              </a:ext>
            </a:extLst>
          </p:cNvPr>
          <p:cNvGraphicFramePr>
            <a:graphicFrameLocks noChangeAspect="1"/>
          </p:cNvGraphicFramePr>
          <p:nvPr>
            <p:extLst>
              <p:ext uri="{D42A27DB-BD31-4B8C-83A1-F6EECF244321}">
                <p14:modId xmlns:p14="http://schemas.microsoft.com/office/powerpoint/2010/main" val="3720673418"/>
              </p:ext>
            </p:extLst>
          </p:nvPr>
        </p:nvGraphicFramePr>
        <p:xfrm>
          <a:off x="3084350" y="1445623"/>
          <a:ext cx="8270765" cy="5078250"/>
        </p:xfrm>
        <a:graphic>
          <a:graphicData uri="http://schemas.openxmlformats.org/presentationml/2006/ole">
            <mc:AlternateContent xmlns:mc="http://schemas.openxmlformats.org/markup-compatibility/2006">
              <mc:Choice xmlns:v="urn:schemas-microsoft-com:vml" Requires="v">
                <p:oleObj name="Acrobat Document" r:id="rId2" imgW="9524914" imgH="5848108" progId="Acrobat.Document.DC">
                  <p:embed/>
                </p:oleObj>
              </mc:Choice>
              <mc:Fallback>
                <p:oleObj name="Acrobat Document" r:id="rId2" imgW="9524914" imgH="5848108" progId="Acrobat.Document.DC">
                  <p:embed/>
                  <p:pic>
                    <p:nvPicPr>
                      <p:cNvPr id="0" name=""/>
                      <p:cNvPicPr/>
                      <p:nvPr/>
                    </p:nvPicPr>
                    <p:blipFill>
                      <a:blip r:embed="rId3"/>
                      <a:stretch>
                        <a:fillRect/>
                      </a:stretch>
                    </p:blipFill>
                    <p:spPr>
                      <a:xfrm>
                        <a:off x="3084350" y="1445623"/>
                        <a:ext cx="8270765" cy="5078250"/>
                      </a:xfrm>
                      <a:prstGeom prst="rect">
                        <a:avLst/>
                      </a:prstGeom>
                    </p:spPr>
                  </p:pic>
                </p:oleObj>
              </mc:Fallback>
            </mc:AlternateContent>
          </a:graphicData>
        </a:graphic>
      </p:graphicFrame>
      <p:sp>
        <p:nvSpPr>
          <p:cNvPr id="3"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bg2">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bg2">
              <a:lumMod val="5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Legal</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2860380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 name="Picture 8" descr="A person holding a box&#10;&#10;Description automatically generated with low confidence">
            <a:extLst>
              <a:ext uri="{FF2B5EF4-FFF2-40B4-BE49-F238E27FC236}">
                <a16:creationId xmlns:a16="http://schemas.microsoft.com/office/drawing/2014/main" id="{E74B3E9A-0B51-44A1-8905-4822CD37DD9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4102" r="58351" b="-2"/>
          <a:stretch/>
        </p:blipFill>
        <p:spPr>
          <a:xfrm rot="5400000">
            <a:off x="1333500" y="-1333500"/>
            <a:ext cx="3429000" cy="6096000"/>
          </a:xfrm>
          <a:prstGeom prst="rect">
            <a:avLst/>
          </a:prstGeom>
        </p:spPr>
      </p:pic>
      <p:pic>
        <p:nvPicPr>
          <p:cNvPr id="11" name="Picture 10" descr="A person standing at a podium&#10;&#10;Description automatically generated with low confidence">
            <a:extLst>
              <a:ext uri="{FF2B5EF4-FFF2-40B4-BE49-F238E27FC236}">
                <a16:creationId xmlns:a16="http://schemas.microsoft.com/office/drawing/2014/main" id="{1601783F-7207-4CDC-8ADD-20F8D5839C8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5731"/>
          <a:stretch/>
        </p:blipFill>
        <p:spPr>
          <a:xfrm>
            <a:off x="6096000" y="10"/>
            <a:ext cx="6096000" cy="3428990"/>
          </a:xfrm>
          <a:prstGeom prst="rect">
            <a:avLst/>
          </a:prstGeom>
        </p:spPr>
      </p:pic>
      <p:pic>
        <p:nvPicPr>
          <p:cNvPr id="7" name="Picture 6" descr="A person standing at a podium&#10;&#10;Description automatically generated with medium confidence">
            <a:extLst>
              <a:ext uri="{FF2B5EF4-FFF2-40B4-BE49-F238E27FC236}">
                <a16:creationId xmlns:a16="http://schemas.microsoft.com/office/drawing/2014/main" id="{35BE34F6-73DA-4C69-904E-7F4AEE3807D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4735" b="995"/>
          <a:stretch/>
        </p:blipFill>
        <p:spPr>
          <a:xfrm>
            <a:off x="-28125" y="3429000"/>
            <a:ext cx="6095980" cy="3429000"/>
          </a:xfrm>
          <a:prstGeom prst="rect">
            <a:avLst/>
          </a:prstGeom>
        </p:spPr>
      </p:pic>
      <p:pic>
        <p:nvPicPr>
          <p:cNvPr id="5" name="Picture 4" descr="A group of people wearing graduation gowns and caps&#10;&#10;Description automatically generated with medium confidence">
            <a:extLst>
              <a:ext uri="{FF2B5EF4-FFF2-40B4-BE49-F238E27FC236}">
                <a16:creationId xmlns:a16="http://schemas.microsoft.com/office/drawing/2014/main" id="{67C50795-826C-4325-B9E3-0DD36A20654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5730"/>
          <a:stretch/>
        </p:blipFill>
        <p:spPr>
          <a:xfrm>
            <a:off x="6096000" y="3429000"/>
            <a:ext cx="6096000" cy="3429000"/>
          </a:xfrm>
          <a:prstGeom prst="rect">
            <a:avLst/>
          </a:prstGeom>
        </p:spPr>
      </p:pic>
      <p:sp>
        <p:nvSpPr>
          <p:cNvPr id="16" name="Rectangle 15">
            <a:extLst>
              <a:ext uri="{FF2B5EF4-FFF2-40B4-BE49-F238E27FC236}">
                <a16:creationId xmlns:a16="http://schemas.microsoft.com/office/drawing/2014/main" id="{B497CCB5-5FC2-473C-AFCC-2430CEF1DF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4409915" y="1742916"/>
            <a:ext cx="3372170" cy="337216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ame 17">
            <a:extLst>
              <a:ext uri="{FF2B5EF4-FFF2-40B4-BE49-F238E27FC236}">
                <a16:creationId xmlns:a16="http://schemas.microsoft.com/office/drawing/2014/main" id="{599C8C75-BFDF-44E7-A028-EEB5EDD588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3971277" y="1304278"/>
            <a:ext cx="4249446" cy="4249444"/>
          </a:xfrm>
          <a:prstGeom prst="frame">
            <a:avLst>
              <a:gd name="adj1" fmla="val 1195"/>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p:cNvSpPr txBox="1"/>
          <p:nvPr/>
        </p:nvSpPr>
        <p:spPr>
          <a:xfrm>
            <a:off x="4467498" y="3092833"/>
            <a:ext cx="3587930" cy="830997"/>
          </a:xfrm>
          <a:prstGeom prst="rect">
            <a:avLst/>
          </a:prstGeom>
          <a:noFill/>
        </p:spPr>
        <p:txBody>
          <a:bodyPr wrap="square" rtlCol="0">
            <a:spAutoFit/>
          </a:bodyPr>
          <a:lstStyle/>
          <a:p>
            <a:pPr algn="ctr"/>
            <a:r>
              <a:rPr lang="el-GR" sz="2400" b="1" spc="-300" dirty="0">
                <a:solidFill>
                  <a:srgbClr val="C00000"/>
                </a:solidFill>
              </a:rPr>
              <a:t>Συμμετοχή ΣΔΑΔΕ στην </a:t>
            </a:r>
          </a:p>
          <a:p>
            <a:pPr algn="ctr"/>
            <a:r>
              <a:rPr lang="el-GR" sz="2400" b="1" spc="-300" dirty="0">
                <a:solidFill>
                  <a:srgbClr val="C00000"/>
                </a:solidFill>
              </a:rPr>
              <a:t>ορκωμοσία μεταπτυχιακών ΟΠΑ</a:t>
            </a:r>
          </a:p>
        </p:txBody>
      </p:sp>
    </p:spTree>
    <p:extLst>
      <p:ext uri="{BB962C8B-B14F-4D97-AF65-F5344CB8AC3E}">
        <p14:creationId xmlns:p14="http://schemas.microsoft.com/office/powerpoint/2010/main" val="2840427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836022" y="407853"/>
            <a:ext cx="10828153" cy="1200329"/>
          </a:xfrm>
          <a:prstGeom prst="rect">
            <a:avLst/>
          </a:prstGeom>
        </p:spPr>
        <p:txBody>
          <a:bodyPr wrap="square">
            <a:spAutoFit/>
          </a:bodyPr>
          <a:lstStyle/>
          <a:p>
            <a:r>
              <a:rPr lang="el-GR" dirty="0">
                <a:latin typeface="-apple-system"/>
              </a:rPr>
              <a:t> </a:t>
            </a:r>
            <a:r>
              <a:rPr lang="el-GR" sz="2400" spc="-300" dirty="0">
                <a:solidFill>
                  <a:srgbClr val="0070C0"/>
                </a:solidFill>
              </a:rPr>
              <a:t>Ο </a:t>
            </a:r>
            <a:r>
              <a:rPr lang="el-GR" sz="2400" spc="-300" dirty="0">
                <a:solidFill>
                  <a:srgbClr val="0070C0"/>
                </a:solidFill>
                <a:hlinkClick r:id="rId2"/>
              </a:rPr>
              <a:t>#ΣΔΑΔΕ</a:t>
            </a:r>
            <a:r>
              <a:rPr lang="el-GR" sz="2400" spc="-300" dirty="0">
                <a:solidFill>
                  <a:srgbClr val="0070C0"/>
                </a:solidFill>
              </a:rPr>
              <a:t>  βραβεύει τον/την αριστούχο φοιτητή/</a:t>
            </a:r>
            <a:r>
              <a:rPr lang="el-GR" sz="2400" spc="-300" dirty="0" err="1">
                <a:solidFill>
                  <a:srgbClr val="0070C0"/>
                </a:solidFill>
              </a:rPr>
              <a:t>τρια</a:t>
            </a:r>
            <a:r>
              <a:rPr lang="el-GR" sz="2400" spc="-300" dirty="0">
                <a:solidFill>
                  <a:srgbClr val="0070C0"/>
                </a:solidFill>
              </a:rPr>
              <a:t> του </a:t>
            </a:r>
            <a:r>
              <a:rPr lang="el-GR" sz="2400" spc="-300" dirty="0">
                <a:solidFill>
                  <a:srgbClr val="0070C0"/>
                </a:solidFill>
                <a:hlinkClick r:id="rId3"/>
              </a:rPr>
              <a:t>#Μεταπτυχιακού</a:t>
            </a:r>
            <a:r>
              <a:rPr lang="el-GR" sz="2400" spc="-300" dirty="0">
                <a:solidFill>
                  <a:srgbClr val="0070C0"/>
                </a:solidFill>
              </a:rPr>
              <a:t> Προγράμματος </a:t>
            </a:r>
          </a:p>
          <a:p>
            <a:r>
              <a:rPr lang="el-GR" sz="2400" spc="-300" dirty="0">
                <a:solidFill>
                  <a:srgbClr val="0070C0"/>
                </a:solidFill>
              </a:rPr>
              <a:t>στη Διοίκηση Ανθρώπινου Δυναμικού, του Οικονομικού Πανεπιστημίου Αθηνών, </a:t>
            </a:r>
          </a:p>
          <a:p>
            <a:r>
              <a:rPr lang="el-GR" sz="2400" spc="-300" dirty="0">
                <a:solidFill>
                  <a:srgbClr val="0070C0"/>
                </a:solidFill>
              </a:rPr>
              <a:t>εις μνήμην του Χρήστου </a:t>
            </a:r>
            <a:r>
              <a:rPr lang="el-GR" sz="2400" spc="-300" dirty="0" err="1">
                <a:solidFill>
                  <a:srgbClr val="0070C0"/>
                </a:solidFill>
              </a:rPr>
              <a:t>Γιαννουλόπουλου</a:t>
            </a:r>
            <a:endParaRPr lang="el-GR" sz="2400" spc="-300" dirty="0">
              <a:solidFill>
                <a:srgbClr val="0070C0"/>
              </a:solidFill>
            </a:endParaRPr>
          </a:p>
        </p:txBody>
      </p:sp>
      <p:pic>
        <p:nvPicPr>
          <p:cNvPr id="5" name="Picture 4"/>
          <p:cNvPicPr>
            <a:picLocks noChangeAspect="1"/>
          </p:cNvPicPr>
          <p:nvPr/>
        </p:nvPicPr>
        <p:blipFill>
          <a:blip r:embed="rId4"/>
          <a:stretch>
            <a:fillRect/>
          </a:stretch>
        </p:blipFill>
        <p:spPr>
          <a:xfrm>
            <a:off x="5899138" y="2812131"/>
            <a:ext cx="5420481" cy="3591426"/>
          </a:xfrm>
          <a:prstGeom prst="rect">
            <a:avLst/>
          </a:prstGeom>
        </p:spPr>
      </p:pic>
    </p:spTree>
    <p:extLst>
      <p:ext uri="{BB962C8B-B14F-4D97-AF65-F5344CB8AC3E}">
        <p14:creationId xmlns:p14="http://schemas.microsoft.com/office/powerpoint/2010/main" val="27879006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a:extLst>
              <a:ext uri="{FF2B5EF4-FFF2-40B4-BE49-F238E27FC236}">
                <a16:creationId xmlns:a16="http://schemas.microsoft.com/office/drawing/2014/main" id="{31591553-F1B3-4EA1-97AE-E46E8EB7DE40}"/>
              </a:ext>
            </a:extLst>
          </p:cNvPr>
          <p:cNvGraphicFramePr>
            <a:graphicFrameLocks noChangeAspect="1"/>
          </p:cNvGraphicFramePr>
          <p:nvPr>
            <p:extLst>
              <p:ext uri="{D42A27DB-BD31-4B8C-83A1-F6EECF244321}">
                <p14:modId xmlns:p14="http://schemas.microsoft.com/office/powerpoint/2010/main" val="2144859496"/>
              </p:ext>
            </p:extLst>
          </p:nvPr>
        </p:nvGraphicFramePr>
        <p:xfrm>
          <a:off x="104904" y="1899627"/>
          <a:ext cx="7627823" cy="4131737"/>
        </p:xfrm>
        <a:graphic>
          <a:graphicData uri="http://schemas.openxmlformats.org/presentationml/2006/ole">
            <mc:AlternateContent xmlns:mc="http://schemas.openxmlformats.org/markup-compatibility/2006">
              <mc:Choice xmlns:v="urn:schemas-microsoft-com:vml" Requires="v">
                <p:oleObj name="Acrobat Document" r:id="rId2" imgW="11429828" imgH="6191123" progId="Acrobat.Document.DC">
                  <p:embed/>
                </p:oleObj>
              </mc:Choice>
              <mc:Fallback>
                <p:oleObj name="Acrobat Document" r:id="rId2" imgW="11429828" imgH="6191123" progId="Acrobat.Document.DC">
                  <p:embed/>
                  <p:pic>
                    <p:nvPicPr>
                      <p:cNvPr id="0" name=""/>
                      <p:cNvPicPr/>
                      <p:nvPr/>
                    </p:nvPicPr>
                    <p:blipFill>
                      <a:blip r:embed="rId3"/>
                      <a:stretch>
                        <a:fillRect/>
                      </a:stretch>
                    </p:blipFill>
                    <p:spPr>
                      <a:xfrm>
                        <a:off x="104904" y="1899627"/>
                        <a:ext cx="7627823" cy="4131737"/>
                      </a:xfrm>
                      <a:prstGeom prst="rect">
                        <a:avLst/>
                      </a:prstGeom>
                    </p:spPr>
                  </p:pic>
                </p:oleObj>
              </mc:Fallback>
            </mc:AlternateContent>
          </a:graphicData>
        </a:graphic>
      </p:graphicFrame>
      <p:sp>
        <p:nvSpPr>
          <p:cNvPr id="11"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chemeClr val="accent5">
              <a:lumMod val="60000"/>
              <a:lumOff val="40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chemeClr val="accent5">
              <a:lumMod val="75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p:cNvSpPr/>
          <p:nvPr/>
        </p:nvSpPr>
        <p:spPr>
          <a:xfrm>
            <a:off x="1846800" y="327565"/>
            <a:ext cx="1429389"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entury Gothic" panose="020B0502020202020204"/>
                <a:ea typeface="+mn-ea"/>
                <a:cs typeface="+mn-cs"/>
              </a:rPr>
              <a:t>Survey</a:t>
            </a:r>
            <a:endParaRPr kumimoji="0" lang="el-GR" sz="24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3" name="Rectangle 2"/>
          <p:cNvSpPr/>
          <p:nvPr/>
        </p:nvSpPr>
        <p:spPr>
          <a:xfrm>
            <a:off x="7732727" y="2672834"/>
            <a:ext cx="2224840" cy="369332"/>
          </a:xfrm>
          <a:prstGeom prst="rect">
            <a:avLst/>
          </a:prstGeom>
        </p:spPr>
        <p:txBody>
          <a:bodyPr wrap="none">
            <a:spAutoFit/>
          </a:bodyPr>
          <a:lstStyle/>
          <a:p>
            <a:r>
              <a:rPr lang="el-GR" dirty="0">
                <a:solidFill>
                  <a:schemeClr val="accent6"/>
                </a:solidFill>
              </a:rPr>
              <a:t>5 τομείς εξειδίκευσης</a:t>
            </a:r>
          </a:p>
        </p:txBody>
      </p:sp>
      <p:sp>
        <p:nvSpPr>
          <p:cNvPr id="4" name="Rectangle 3"/>
          <p:cNvSpPr/>
          <p:nvPr/>
        </p:nvSpPr>
        <p:spPr>
          <a:xfrm>
            <a:off x="7732727" y="3407728"/>
            <a:ext cx="3613874" cy="369332"/>
          </a:xfrm>
          <a:prstGeom prst="rect">
            <a:avLst/>
          </a:prstGeom>
        </p:spPr>
        <p:txBody>
          <a:bodyPr wrap="none">
            <a:spAutoFit/>
          </a:bodyPr>
          <a:lstStyle/>
          <a:p>
            <a:r>
              <a:rPr lang="el-GR" dirty="0">
                <a:solidFill>
                  <a:schemeClr val="accent6"/>
                </a:solidFill>
              </a:rPr>
              <a:t>117 επιμέρους ψηφιακές δεξιότητες</a:t>
            </a:r>
          </a:p>
        </p:txBody>
      </p:sp>
      <p:sp>
        <p:nvSpPr>
          <p:cNvPr id="5" name="Rectangle 4"/>
          <p:cNvSpPr/>
          <p:nvPr/>
        </p:nvSpPr>
        <p:spPr>
          <a:xfrm>
            <a:off x="7732727" y="3042166"/>
            <a:ext cx="3675237" cy="369332"/>
          </a:xfrm>
          <a:prstGeom prst="rect">
            <a:avLst/>
          </a:prstGeom>
        </p:spPr>
        <p:txBody>
          <a:bodyPr wrap="none">
            <a:spAutoFit/>
          </a:bodyPr>
          <a:lstStyle/>
          <a:p>
            <a:r>
              <a:rPr lang="el-GR" dirty="0">
                <a:solidFill>
                  <a:schemeClr val="accent6"/>
                </a:solidFill>
              </a:rPr>
              <a:t>21 κατηγορίες ψηφιακών δεξιοτήτων</a:t>
            </a:r>
          </a:p>
        </p:txBody>
      </p:sp>
    </p:spTree>
    <p:extLst>
      <p:ext uri="{BB962C8B-B14F-4D97-AF65-F5344CB8AC3E}">
        <p14:creationId xmlns:p14="http://schemas.microsoft.com/office/powerpoint/2010/main" val="170149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randombar(horizontal)">
                                      <p:cBhvr>
                                        <p:cTn id="15" dur="500"/>
                                        <p:tgtEl>
                                          <p:spTgt spid="5"/>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randombar(horizontal)">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agram&#10;&#10;Description automatically generated">
            <a:extLst>
              <a:ext uri="{FF2B5EF4-FFF2-40B4-BE49-F238E27FC236}">
                <a16:creationId xmlns:a16="http://schemas.microsoft.com/office/drawing/2014/main" id="{A70D8A87-79EB-48DE-9112-34D8C3CD8F8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9845" y="1611086"/>
            <a:ext cx="5246914" cy="5246914"/>
          </a:xfrm>
          <a:prstGeom prst="rect">
            <a:avLst/>
          </a:prstGeom>
          <a:noFill/>
          <a:ln>
            <a:noFill/>
          </a:ln>
        </p:spPr>
      </p:pic>
      <p:pic>
        <p:nvPicPr>
          <p:cNvPr id="4" name="Picture 3"/>
          <p:cNvPicPr>
            <a:picLocks noChangeAspect="1"/>
          </p:cNvPicPr>
          <p:nvPr/>
        </p:nvPicPr>
        <p:blipFill>
          <a:blip r:embed="rId3"/>
          <a:stretch>
            <a:fillRect/>
          </a:stretch>
        </p:blipFill>
        <p:spPr>
          <a:xfrm>
            <a:off x="8080220" y="8709"/>
            <a:ext cx="4109236" cy="3101310"/>
          </a:xfrm>
          <a:prstGeom prst="rect">
            <a:avLst/>
          </a:prstGeom>
        </p:spPr>
      </p:pic>
      <p:pic>
        <p:nvPicPr>
          <p:cNvPr id="6" name="Picture 5"/>
          <p:cNvPicPr>
            <a:picLocks noChangeAspect="1"/>
          </p:cNvPicPr>
          <p:nvPr/>
        </p:nvPicPr>
        <p:blipFill>
          <a:blip r:embed="rId4"/>
          <a:stretch>
            <a:fillRect/>
          </a:stretch>
        </p:blipFill>
        <p:spPr>
          <a:xfrm>
            <a:off x="7274739" y="3568503"/>
            <a:ext cx="2287811" cy="3066537"/>
          </a:xfrm>
          <a:prstGeom prst="rect">
            <a:avLst/>
          </a:prstGeom>
        </p:spPr>
      </p:pic>
      <p:pic>
        <p:nvPicPr>
          <p:cNvPr id="7" name="Picture 6"/>
          <p:cNvPicPr>
            <a:picLocks noChangeAspect="1"/>
          </p:cNvPicPr>
          <p:nvPr/>
        </p:nvPicPr>
        <p:blipFill>
          <a:blip r:embed="rId5"/>
          <a:stretch>
            <a:fillRect/>
          </a:stretch>
        </p:blipFill>
        <p:spPr>
          <a:xfrm>
            <a:off x="9768200" y="3439886"/>
            <a:ext cx="2421256" cy="3195154"/>
          </a:xfrm>
          <a:prstGeom prst="rect">
            <a:avLst/>
          </a:prstGeom>
        </p:spPr>
      </p:pic>
      <p:sp>
        <p:nvSpPr>
          <p:cNvPr id="8" name="Freeform 11">
            <a:extLst>
              <a:ext uri="{FF2B5EF4-FFF2-40B4-BE49-F238E27FC236}">
                <a16:creationId xmlns:a16="http://schemas.microsoft.com/office/drawing/2014/main" id="{062E3020-F1B7-43B4-A468-FF31466464CF}"/>
              </a:ext>
            </a:extLst>
          </p:cNvPr>
          <p:cNvSpPr>
            <a:spLocks/>
          </p:cNvSpPr>
          <p:nvPr/>
        </p:nvSpPr>
        <p:spPr bwMode="auto">
          <a:xfrm>
            <a:off x="70572" y="161076"/>
            <a:ext cx="1577536" cy="794644"/>
          </a:xfrm>
          <a:custGeom>
            <a:avLst/>
            <a:gdLst>
              <a:gd name="T0" fmla="*/ 0 w 2047"/>
              <a:gd name="T1" fmla="*/ 741 h 1001"/>
              <a:gd name="T2" fmla="*/ 2047 w 2047"/>
              <a:gd name="T3" fmla="*/ 1001 h 1001"/>
              <a:gd name="T4" fmla="*/ 2047 w 2047"/>
              <a:gd name="T5" fmla="*/ 0 h 1001"/>
              <a:gd name="T6" fmla="*/ 0 w 2047"/>
              <a:gd name="T7" fmla="*/ 121 h 1001"/>
              <a:gd name="T8" fmla="*/ 0 w 2047"/>
              <a:gd name="T9" fmla="*/ 741 h 1001"/>
            </a:gdLst>
            <a:ahLst/>
            <a:cxnLst>
              <a:cxn ang="0">
                <a:pos x="T0" y="T1"/>
              </a:cxn>
              <a:cxn ang="0">
                <a:pos x="T2" y="T3"/>
              </a:cxn>
              <a:cxn ang="0">
                <a:pos x="T4" y="T5"/>
              </a:cxn>
              <a:cxn ang="0">
                <a:pos x="T6" y="T7"/>
              </a:cxn>
              <a:cxn ang="0">
                <a:pos x="T8" y="T9"/>
              </a:cxn>
            </a:cxnLst>
            <a:rect l="0" t="0" r="r" b="b"/>
            <a:pathLst>
              <a:path w="2047" h="1001">
                <a:moveTo>
                  <a:pt x="0" y="741"/>
                </a:moveTo>
                <a:lnTo>
                  <a:pt x="2047" y="1001"/>
                </a:lnTo>
                <a:lnTo>
                  <a:pt x="2047" y="0"/>
                </a:lnTo>
                <a:lnTo>
                  <a:pt x="0" y="121"/>
                </a:lnTo>
                <a:lnTo>
                  <a:pt x="0" y="741"/>
                </a:lnTo>
                <a:close/>
              </a:path>
            </a:pathLst>
          </a:custGeom>
          <a:solidFill>
            <a:srgbClr val="92D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Freeform 12">
            <a:extLst>
              <a:ext uri="{FF2B5EF4-FFF2-40B4-BE49-F238E27FC236}">
                <a16:creationId xmlns:a16="http://schemas.microsoft.com/office/drawing/2014/main" id="{29F076B4-E699-4775-8821-0478FF49BE2F}"/>
              </a:ext>
            </a:extLst>
          </p:cNvPr>
          <p:cNvSpPr>
            <a:spLocks/>
          </p:cNvSpPr>
          <p:nvPr/>
        </p:nvSpPr>
        <p:spPr bwMode="auto">
          <a:xfrm>
            <a:off x="1648108" y="161076"/>
            <a:ext cx="1826773" cy="794644"/>
          </a:xfrm>
          <a:custGeom>
            <a:avLst/>
            <a:gdLst>
              <a:gd name="T0" fmla="*/ 2024 w 2024"/>
              <a:gd name="T1" fmla="*/ 741 h 1001"/>
              <a:gd name="T2" fmla="*/ 0 w 2024"/>
              <a:gd name="T3" fmla="*/ 1001 h 1001"/>
              <a:gd name="T4" fmla="*/ 0 w 2024"/>
              <a:gd name="T5" fmla="*/ 0 h 1001"/>
              <a:gd name="T6" fmla="*/ 2024 w 2024"/>
              <a:gd name="T7" fmla="*/ 121 h 1001"/>
              <a:gd name="T8" fmla="*/ 2024 w 2024"/>
              <a:gd name="T9" fmla="*/ 741 h 1001"/>
            </a:gdLst>
            <a:ahLst/>
            <a:cxnLst>
              <a:cxn ang="0">
                <a:pos x="T0" y="T1"/>
              </a:cxn>
              <a:cxn ang="0">
                <a:pos x="T2" y="T3"/>
              </a:cxn>
              <a:cxn ang="0">
                <a:pos x="T4" y="T5"/>
              </a:cxn>
              <a:cxn ang="0">
                <a:pos x="T6" y="T7"/>
              </a:cxn>
              <a:cxn ang="0">
                <a:pos x="T8" y="T9"/>
              </a:cxn>
            </a:cxnLst>
            <a:rect l="0" t="0" r="r" b="b"/>
            <a:pathLst>
              <a:path w="2024" h="1001">
                <a:moveTo>
                  <a:pt x="2024" y="741"/>
                </a:moveTo>
                <a:lnTo>
                  <a:pt x="0" y="1001"/>
                </a:lnTo>
                <a:lnTo>
                  <a:pt x="0" y="0"/>
                </a:lnTo>
                <a:lnTo>
                  <a:pt x="2024" y="121"/>
                </a:lnTo>
                <a:lnTo>
                  <a:pt x="2024" y="741"/>
                </a:lnTo>
                <a:close/>
              </a:path>
            </a:pathLst>
          </a:custGeom>
          <a:solidFill>
            <a:srgbClr val="00B050"/>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9">
            <a:extLst>
              <a:ext uri="{FF2B5EF4-FFF2-40B4-BE49-F238E27FC236}">
                <a16:creationId xmlns:a16="http://schemas.microsoft.com/office/drawing/2014/main" id="{60271757-360F-4A4C-B85C-42B53A201557}"/>
              </a:ext>
            </a:extLst>
          </p:cNvPr>
          <p:cNvSpPr txBox="1"/>
          <p:nvPr/>
        </p:nvSpPr>
        <p:spPr>
          <a:xfrm>
            <a:off x="523342" y="373731"/>
            <a:ext cx="1025420" cy="369332"/>
          </a:xfrm>
          <a:prstGeom prst="rect">
            <a:avLst/>
          </a:prstGeom>
          <a:noFill/>
          <a:ln w="6350">
            <a:noFill/>
            <a:prstDash val="dash"/>
          </a:ln>
        </p:spPr>
        <p:txBody>
          <a:bodyPr wrap="square" lIns="0" tIns="0" rIns="0" bIns="0" rtlCol="0">
            <a:spAutoFit/>
            <a:scene3d>
              <a:camera prst="perspectiveHeroicExtremeRightFacing" fov="3600000">
                <a:rot lat="0" lon="19500000" rev="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202</a:t>
            </a:r>
            <a:r>
              <a:rPr kumimoji="0" lang="el-GR" sz="2400" b="1" i="0" u="none" strike="noStrike" kern="1200" cap="none" spc="0" normalizeH="0" baseline="0" noProof="0" dirty="0">
                <a:ln>
                  <a:noFill/>
                </a:ln>
                <a:solidFill>
                  <a:prstClr val="white"/>
                </a:solidFill>
                <a:effectLst/>
                <a:uLnTx/>
                <a:uFillTx/>
                <a:latin typeface="Calibri"/>
                <a:ea typeface="+mn-ea"/>
                <a:cs typeface="+mn-cs"/>
              </a:rPr>
              <a:t>2</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ectangle 10"/>
          <p:cNvSpPr/>
          <p:nvPr/>
        </p:nvSpPr>
        <p:spPr>
          <a:xfrm>
            <a:off x="1747454" y="312383"/>
            <a:ext cx="1727427"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prstClr val="white"/>
                </a:solidFill>
                <a:latin typeface="Century Gothic" panose="020B0502020202020204"/>
              </a:rPr>
              <a:t>Social event</a:t>
            </a:r>
            <a:endParaRPr kumimoji="0" lang="el-GR" sz="2000" b="0" i="0" u="none" strike="noStrike" kern="1200" cap="none" spc="0" normalizeH="0" baseline="0" noProof="0" dirty="0">
              <a:ln>
                <a:noFill/>
              </a:ln>
              <a:solidFill>
                <a:prstClr val="white"/>
              </a:solidFill>
              <a:effectLst/>
              <a:uLnTx/>
              <a:uFillTx/>
              <a:latin typeface="Century Gothic" panose="020B0502020202020204"/>
            </a:endParaRPr>
          </a:p>
        </p:txBody>
      </p:sp>
      <p:pic>
        <p:nvPicPr>
          <p:cNvPr id="5" name="Picture 4"/>
          <p:cNvPicPr>
            <a:picLocks noChangeAspect="1"/>
          </p:cNvPicPr>
          <p:nvPr/>
        </p:nvPicPr>
        <p:blipFill>
          <a:blip r:embed="rId6"/>
          <a:stretch>
            <a:fillRect/>
          </a:stretch>
        </p:blipFill>
        <p:spPr>
          <a:xfrm>
            <a:off x="5702409" y="1037700"/>
            <a:ext cx="3857361" cy="2953003"/>
          </a:xfrm>
          <a:prstGeom prst="rect">
            <a:avLst/>
          </a:prstGeom>
        </p:spPr>
      </p:pic>
    </p:spTree>
    <p:extLst>
      <p:ext uri="{BB962C8B-B14F-4D97-AF65-F5344CB8AC3E}">
        <p14:creationId xmlns:p14="http://schemas.microsoft.com/office/powerpoint/2010/main" val="2476812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par>
                                <p:cTn id="13" presetID="14" presetClass="entr" presetSubtype="1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500"/>
                                        <p:tgtEl>
                                          <p:spTgt spid="7"/>
                                        </p:tgtEl>
                                      </p:cBhvr>
                                    </p:animEffect>
                                  </p:childTnLst>
                                </p:cTn>
                              </p:par>
                              <p:par>
                                <p:cTn id="19" presetID="14" presetClass="entr" presetSubtype="1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randombar(horizontal)">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UltraWonder">
      <a:dk1>
        <a:sysClr val="windowText" lastClr="000000"/>
      </a:dk1>
      <a:lt1>
        <a:sysClr val="window" lastClr="FFFFFF"/>
      </a:lt1>
      <a:dk2>
        <a:srgbClr val="44546A"/>
      </a:dk2>
      <a:lt2>
        <a:srgbClr val="E7E6E6"/>
      </a:lt2>
      <a:accent1>
        <a:srgbClr val="FF0600"/>
      </a:accent1>
      <a:accent2>
        <a:srgbClr val="FFBB00"/>
      </a:accent2>
      <a:accent3>
        <a:srgbClr val="9DCB08"/>
      </a:accent3>
      <a:accent4>
        <a:srgbClr val="10A48E"/>
      </a:accent4>
      <a:accent5>
        <a:srgbClr val="06B4F6"/>
      </a:accent5>
      <a:accent6>
        <a:srgbClr val="7578C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Ion">
  <a:themeElements>
    <a:clrScheme name="Ion">
      <a:dk1>
        <a:sysClr val="windowText" lastClr="000000"/>
      </a:dk1>
      <a:lt1>
        <a:sysClr val="window" lastClr="FFFFFF"/>
      </a:lt1>
      <a:dk2>
        <a:srgbClr val="1E5155"/>
      </a:dk2>
      <a:lt2>
        <a:srgbClr val="EBEBEB"/>
      </a:lt2>
      <a:accent1>
        <a:srgbClr val="B01513"/>
      </a:accent1>
      <a:accent2>
        <a:srgbClr val="EA6312"/>
      </a:accent2>
      <a:accent3>
        <a:srgbClr val="E6B729"/>
      </a:accent3>
      <a:accent4>
        <a:srgbClr val="6AAC90"/>
      </a:accent4>
      <a:accent5>
        <a:srgbClr val="54849A"/>
      </a:accent5>
      <a:accent6>
        <a:srgbClr val="9E5E9B"/>
      </a:accent6>
      <a:hlink>
        <a:srgbClr val="58C1BA"/>
      </a:hlink>
      <a:folHlink>
        <a:srgbClr val="9DFFCB"/>
      </a:folHlink>
    </a:clrScheme>
    <a:fontScheme name="Ion">
      <a:majorFont>
        <a:latin typeface="Century Gothic" panose="020B050202020202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Ion">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7000"/>
                <a:hueMod val="88000"/>
                <a:satMod val="130000"/>
                <a:lumMod val="124000"/>
              </a:schemeClr>
            </a:gs>
            <a:gs pos="100000">
              <a:schemeClr val="phClr">
                <a:tint val="96000"/>
                <a:shade val="88000"/>
                <a:hueMod val="108000"/>
                <a:satMod val="164000"/>
                <a:lumMod val="76000"/>
              </a:schemeClr>
            </a:gs>
          </a:gsLst>
          <a:path path="circle">
            <a:fillToRect l="45000" t="65000" r="125000" b="100000"/>
          </a:path>
        </a:gradFill>
        <a:blipFill rotWithShape="1">
          <a:blip xmlns:r="http://schemas.openxmlformats.org/officeDocument/2006/relationships" r:embed="rId1">
            <a:duotone>
              <a:schemeClr val="phClr">
                <a:shade val="69000"/>
                <a:hueMod val="108000"/>
                <a:satMod val="164000"/>
                <a:lumMod val="74000"/>
              </a:schemeClr>
              <a:schemeClr val="phClr">
                <a:tint val="96000"/>
                <a:hueMod val="88000"/>
                <a:satMod val="140000"/>
                <a:lumMod val="132000"/>
              </a:schemeClr>
            </a:duotone>
          </a:blip>
          <a:stretch/>
        </a:blipFill>
      </a:bgFillStyleLst>
    </a:fmtScheme>
  </a:themeElements>
  <a:objectDefaults/>
  <a:extraClrSchemeLst/>
  <a:extLst>
    <a:ext uri="{05A4C25C-085E-4340-85A3-A5531E510DB2}">
      <thm15:themeFamily xmlns:thm15="http://schemas.microsoft.com/office/thememl/2012/main" name="Ion" id="{B8441ADB-2E43-4AF7-B97A-BD870242C6A8}" vid="{292E63A9-BB86-4E3D-B92A-7223C6510D2E}"/>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11455</TotalTime>
  <Words>628</Words>
  <Application>Microsoft Office PowerPoint</Application>
  <PresentationFormat>Widescreen</PresentationFormat>
  <Paragraphs>151</Paragraphs>
  <Slides>40</Slides>
  <Notes>6</Notes>
  <HiddenSlides>1</HiddenSlides>
  <MMClips>0</MMClips>
  <ScaleCrop>false</ScaleCrop>
  <HeadingPairs>
    <vt:vector size="8" baseType="variant">
      <vt:variant>
        <vt:lpstr>Fonts Used</vt:lpstr>
      </vt:variant>
      <vt:variant>
        <vt:i4>12</vt:i4>
      </vt:variant>
      <vt:variant>
        <vt:lpstr>Theme</vt:lpstr>
      </vt:variant>
      <vt:variant>
        <vt:i4>2</vt:i4>
      </vt:variant>
      <vt:variant>
        <vt:lpstr>Embedded OLE Servers</vt:lpstr>
      </vt:variant>
      <vt:variant>
        <vt:i4>1</vt:i4>
      </vt:variant>
      <vt:variant>
        <vt:lpstr>Slide Titles</vt:lpstr>
      </vt:variant>
      <vt:variant>
        <vt:i4>40</vt:i4>
      </vt:variant>
    </vt:vector>
  </HeadingPairs>
  <TitlesOfParts>
    <vt:vector size="55" baseType="lpstr">
      <vt:lpstr>-apple-system</vt:lpstr>
      <vt:lpstr>Arial</vt:lpstr>
      <vt:lpstr>Arial Black</vt:lpstr>
      <vt:lpstr>Calibri</vt:lpstr>
      <vt:lpstr>Calibri Light</vt:lpstr>
      <vt:lpstr>Century Gothic</vt:lpstr>
      <vt:lpstr>Garamond</vt:lpstr>
      <vt:lpstr>HelveNueThin</vt:lpstr>
      <vt:lpstr>Helvetica Light</vt:lpstr>
      <vt:lpstr>Segoe UI Light</vt:lpstr>
      <vt:lpstr>Wingdings</vt:lpstr>
      <vt:lpstr>Wingdings 3</vt:lpstr>
      <vt:lpstr>Office Theme</vt:lpstr>
      <vt:lpstr>Ion</vt:lpstr>
      <vt:lpstr>Acrobat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MD Junaed</dc:creator>
  <cp:lastModifiedBy>info@gpma.gr</cp:lastModifiedBy>
  <cp:revision>245</cp:revision>
  <dcterms:created xsi:type="dcterms:W3CDTF">2016-02-26T13:48:52Z</dcterms:created>
  <dcterms:modified xsi:type="dcterms:W3CDTF">2024-02-08T06:05:19Z</dcterms:modified>
</cp:coreProperties>
</file>