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50.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11" r:id="rId2"/>
    <p:sldMasterId id="2147483723" r:id="rId3"/>
  </p:sldMasterIdLst>
  <p:notesMasterIdLst>
    <p:notesMasterId r:id="rId37"/>
  </p:notesMasterIdLst>
  <p:sldIdLst>
    <p:sldId id="275" r:id="rId4"/>
    <p:sldId id="276" r:id="rId5"/>
    <p:sldId id="277" r:id="rId6"/>
    <p:sldId id="316" r:id="rId7"/>
    <p:sldId id="290" r:id="rId8"/>
    <p:sldId id="291" r:id="rId9"/>
    <p:sldId id="278" r:id="rId10"/>
    <p:sldId id="295" r:id="rId11"/>
    <p:sldId id="296" r:id="rId12"/>
    <p:sldId id="297" r:id="rId13"/>
    <p:sldId id="298" r:id="rId14"/>
    <p:sldId id="300" r:id="rId15"/>
    <p:sldId id="301" r:id="rId16"/>
    <p:sldId id="302" r:id="rId17"/>
    <p:sldId id="305" r:id="rId18"/>
    <p:sldId id="306" r:id="rId19"/>
    <p:sldId id="307" r:id="rId20"/>
    <p:sldId id="280" r:id="rId21"/>
    <p:sldId id="324" r:id="rId22"/>
    <p:sldId id="309" r:id="rId23"/>
    <p:sldId id="311" r:id="rId24"/>
    <p:sldId id="310" r:id="rId25"/>
    <p:sldId id="312" r:id="rId26"/>
    <p:sldId id="313" r:id="rId27"/>
    <p:sldId id="314" r:id="rId28"/>
    <p:sldId id="321" r:id="rId29"/>
    <p:sldId id="317" r:id="rId30"/>
    <p:sldId id="322" r:id="rId31"/>
    <p:sldId id="319" r:id="rId32"/>
    <p:sldId id="320" r:id="rId33"/>
    <p:sldId id="283" r:id="rId34"/>
    <p:sldId id="287" r:id="rId35"/>
    <p:sldId id="315"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16" userDrawn="1">
          <p15:clr>
            <a:srgbClr val="A4A3A4"/>
          </p15:clr>
        </p15:guide>
        <p15:guide id="4" orient="horz" pos="4272" userDrawn="1">
          <p15:clr>
            <a:srgbClr val="A4A3A4"/>
          </p15:clr>
        </p15:guide>
        <p15:guide id="6" orient="horz" pos="41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2B"/>
    <a:srgbClr val="078C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681" autoAdjust="0"/>
  </p:normalViewPr>
  <p:slideViewPr>
    <p:cSldViewPr snapToGrid="0" showGuides="1">
      <p:cViewPr>
        <p:scale>
          <a:sx n="66" d="100"/>
          <a:sy n="66" d="100"/>
        </p:scale>
        <p:origin x="1330" y="250"/>
      </p:cViewPr>
      <p:guideLst>
        <p:guide pos="3816"/>
        <p:guide orient="horz" pos="4272"/>
        <p:guide orient="horz" pos="4152"/>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Financial status</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l-G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1584064550496454"/>
          <c:y val="0.20657417486601973"/>
          <c:w val="0.69587773403324582"/>
          <c:h val="0.58327282006415859"/>
        </c:manualLayout>
      </c:layout>
      <c:bar3DChart>
        <c:barDir val="col"/>
        <c:grouping val="standard"/>
        <c:varyColors val="0"/>
        <c:ser>
          <c:idx val="0"/>
          <c:order val="0"/>
          <c:tx>
            <c:strRef>
              <c:f>Sheet1!$A$4</c:f>
              <c:strCache>
                <c:ptCount val="1"/>
                <c:pt idx="0">
                  <c:v>Year</c:v>
                </c:pt>
              </c:strCache>
            </c:strRef>
          </c:tx>
          <c:spPr>
            <a:solidFill>
              <a:schemeClr val="bg2">
                <a:lumMod val="25000"/>
              </a:schemeClr>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val>
            <c:numRef>
              <c:f>Sheet1!$A$5:$A$9</c:f>
              <c:numCache>
                <c:formatCode>General</c:formatCode>
                <c:ptCount val="5"/>
                <c:pt idx="0">
                  <c:v>2017</c:v>
                </c:pt>
                <c:pt idx="1">
                  <c:v>2018</c:v>
                </c:pt>
                <c:pt idx="2">
                  <c:v>2019</c:v>
                </c:pt>
                <c:pt idx="3">
                  <c:v>2020</c:v>
                </c:pt>
                <c:pt idx="4">
                  <c:v>2021</c:v>
                </c:pt>
              </c:numCache>
            </c:numRef>
          </c:val>
          <c:extLst>
            <c:ext xmlns:c16="http://schemas.microsoft.com/office/drawing/2014/chart" uri="{C3380CC4-5D6E-409C-BE32-E72D297353CC}">
              <c16:uniqueId val="{00000000-8682-4F4A-83B0-8234C8D55376}"/>
            </c:ext>
          </c:extLst>
        </c:ser>
        <c:ser>
          <c:idx val="1"/>
          <c:order val="1"/>
          <c:tx>
            <c:strRef>
              <c:f>Sheet1!$B$4</c:f>
              <c:strCache>
                <c:ptCount val="1"/>
                <c:pt idx="0">
                  <c:v>Net ammount</c:v>
                </c:pt>
              </c:strCache>
            </c:strRef>
          </c:tx>
          <c:spPr>
            <a:solidFill>
              <a:srgbClr val="FF0000"/>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c:spPr>
          <c:invertIfNegative val="0"/>
          <c:dLbls>
            <c:delete val="1"/>
          </c:dLbls>
          <c:val>
            <c:numRef>
              <c:f>Sheet1!$B$5:$B$9</c:f>
              <c:numCache>
                <c:formatCode>General</c:formatCode>
                <c:ptCount val="5"/>
                <c:pt idx="0">
                  <c:v>56470</c:v>
                </c:pt>
                <c:pt idx="1">
                  <c:v>77468</c:v>
                </c:pt>
                <c:pt idx="2">
                  <c:v>126394</c:v>
                </c:pt>
                <c:pt idx="3">
                  <c:v>122900</c:v>
                </c:pt>
                <c:pt idx="4">
                  <c:v>106941</c:v>
                </c:pt>
              </c:numCache>
            </c:numRef>
          </c:val>
          <c:extLst>
            <c:ext xmlns:c16="http://schemas.microsoft.com/office/drawing/2014/chart" uri="{C3380CC4-5D6E-409C-BE32-E72D297353CC}">
              <c16:uniqueId val="{00000001-8682-4F4A-83B0-8234C8D55376}"/>
            </c:ext>
          </c:extLst>
        </c:ser>
        <c:dLbls>
          <c:showLegendKey val="0"/>
          <c:showVal val="1"/>
          <c:showCatName val="0"/>
          <c:showSerName val="0"/>
          <c:showPercent val="0"/>
          <c:showBubbleSize val="0"/>
        </c:dLbls>
        <c:gapWidth val="150"/>
        <c:shape val="box"/>
        <c:axId val="1952723487"/>
        <c:axId val="1952714751"/>
        <c:axId val="1951087951"/>
      </c:bar3DChart>
      <c:catAx>
        <c:axId val="1952723487"/>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l-GR"/>
          </a:p>
        </c:txPr>
        <c:crossAx val="1952714751"/>
        <c:crosses val="autoZero"/>
        <c:auto val="1"/>
        <c:lblAlgn val="ctr"/>
        <c:lblOffset val="100"/>
        <c:noMultiLvlLbl val="0"/>
      </c:catAx>
      <c:valAx>
        <c:axId val="1952714751"/>
        <c:scaling>
          <c:orientation val="minMax"/>
        </c:scaling>
        <c:delete val="1"/>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crossAx val="1952723487"/>
        <c:crosses val="autoZero"/>
        <c:crossBetween val="between"/>
      </c:valAx>
      <c:serAx>
        <c:axId val="1951087951"/>
        <c:scaling>
          <c:orientation val="minMax"/>
        </c:scaling>
        <c:delete val="1"/>
        <c:axPos val="b"/>
        <c:majorTickMark val="none"/>
        <c:minorTickMark val="none"/>
        <c:tickLblPos val="nextTo"/>
        <c:crossAx val="1952714751"/>
        <c:crosses val="autoZero"/>
      </c:ser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100" b="1" i="0" u="none" strike="noStrike" kern="1200" baseline="0">
                <a:solidFill>
                  <a:schemeClr val="lt1">
                    <a:lumMod val="85000"/>
                  </a:schemeClr>
                </a:solidFill>
                <a:latin typeface="+mn-lt"/>
                <a:ea typeface="+mn-ea"/>
                <a:cs typeface="+mn-cs"/>
              </a:defRPr>
            </a:pPr>
            <a:endParaRPr lang="el-GR"/>
          </a:p>
        </c:txPr>
      </c:dTable>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12599-EA56-47CC-9107-95F34D3BCBBA}" type="datetimeFigureOut">
              <a:rPr lang="el-GR" smtClean="0"/>
              <a:t>7/3/2022</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9F985-056F-4A1E-B6D8-BAC6184D5C90}" type="slidenum">
              <a:rPr lang="el-GR" smtClean="0"/>
              <a:t>‹#›</a:t>
            </a:fld>
            <a:endParaRPr lang="el-GR"/>
          </a:p>
        </p:txBody>
      </p:sp>
    </p:spTree>
    <p:extLst>
      <p:ext uri="{BB962C8B-B14F-4D97-AF65-F5344CB8AC3E}">
        <p14:creationId xmlns:p14="http://schemas.microsoft.com/office/powerpoint/2010/main" val="2374042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2F229-F210-4610-A56E-CE364E0F5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06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CA8A3-87DE-4B71-908F-26C565870C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5383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09F985-056F-4A1E-B6D8-BAC6184D5C90}"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889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135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F09F985-056F-4A1E-B6D8-BAC6184D5C90}" type="slidenum">
              <a:rPr lang="el-GR" smtClean="0"/>
              <a:t>31</a:t>
            </a:fld>
            <a:endParaRPr lang="el-GR"/>
          </a:p>
        </p:txBody>
      </p:sp>
    </p:spTree>
    <p:extLst>
      <p:ext uri="{BB962C8B-B14F-4D97-AF65-F5344CB8AC3E}">
        <p14:creationId xmlns:p14="http://schemas.microsoft.com/office/powerpoint/2010/main" val="2830243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ERP</a:t>
            </a:r>
          </a:p>
          <a:p>
            <a:r>
              <a:rPr lang="en-US" dirty="0" smtClean="0"/>
              <a:t>ACTION AID</a:t>
            </a:r>
          </a:p>
          <a:p>
            <a:r>
              <a:rPr lang="en-US" dirty="0" smtClean="0"/>
              <a:t>IBEPE</a:t>
            </a:r>
            <a:endParaRPr lang="el-GR" dirty="0"/>
          </a:p>
        </p:txBody>
      </p:sp>
      <p:sp>
        <p:nvSpPr>
          <p:cNvPr id="4" name="Slide Number Placeholder 3"/>
          <p:cNvSpPr>
            <a:spLocks noGrp="1"/>
          </p:cNvSpPr>
          <p:nvPr>
            <p:ph type="sldNum" sz="quarter" idx="10"/>
          </p:nvPr>
        </p:nvSpPr>
        <p:spPr/>
        <p:txBody>
          <a:bodyPr/>
          <a:lstStyle/>
          <a:p>
            <a:fld id="{EF09F985-056F-4A1E-B6D8-BAC6184D5C90}" type="slidenum">
              <a:rPr lang="el-GR" smtClean="0"/>
              <a:t>33</a:t>
            </a:fld>
            <a:endParaRPr lang="el-GR"/>
          </a:p>
        </p:txBody>
      </p:sp>
    </p:spTree>
    <p:extLst>
      <p:ext uri="{BB962C8B-B14F-4D97-AF65-F5344CB8AC3E}">
        <p14:creationId xmlns:p14="http://schemas.microsoft.com/office/powerpoint/2010/main" val="129449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3/6/2022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1540171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6216922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2565744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7083477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8200220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3/6/2022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6108479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3/6/2022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2865280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9778945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3009482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2" name="Picture Placeholder 15">
            <a:extLst>
              <a:ext uri="{FF2B5EF4-FFF2-40B4-BE49-F238E27FC236}">
                <a16:creationId xmlns:a16="http://schemas.microsoft.com/office/drawing/2014/main" id="{C3B98DD1-1A74-49A2-9954-C3229D7D7AF9}"/>
              </a:ext>
            </a:extLst>
          </p:cNvPr>
          <p:cNvPicPr>
            <a:picLocks noChangeAspect="1"/>
          </p:cNvPicPr>
          <p:nvPr userDrawn="1"/>
        </p:nvPicPr>
        <p:blipFill>
          <a:blip r:embed="rId2">
            <a:extLst>
              <a:ext uri="{28A0092B-C50C-407E-A947-70E740481C1C}">
                <a14:useLocalDpi xmlns:a14="http://schemas.microsoft.com/office/drawing/2010/main" val="0"/>
              </a:ext>
            </a:extLst>
          </a:blip>
          <a:srcRect t="7867" b="7867"/>
          <a:stretch>
            <a:fillRect/>
          </a:stretch>
        </p:blipFill>
        <p:spPr>
          <a:xfrm>
            <a:off x="0" y="0"/>
            <a:ext cx="12192000" cy="6858000"/>
          </a:xfrm>
          <a:prstGeom prst="rect">
            <a:avLst/>
          </a:prstGeom>
          <a:ln>
            <a:noFill/>
          </a:ln>
        </p:spPr>
      </p:pic>
      <p:cxnSp>
        <p:nvCxnSpPr>
          <p:cNvPr id="58" name="Straight Connector 57">
            <a:extLst>
              <a:ext uri="{FF2B5EF4-FFF2-40B4-BE49-F238E27FC236}">
                <a16:creationId xmlns:a16="http://schemas.microsoft.com/office/drawing/2014/main" id="{C1442CB8-58F3-4385-9338-7825AFCCCF6E}"/>
              </a:ext>
            </a:extLst>
          </p:cNvPr>
          <p:cNvCxnSpPr>
            <a:cxnSpLocks/>
          </p:cNvCxnSpPr>
          <p:nvPr userDrawn="1"/>
        </p:nvCxnSpPr>
        <p:spPr>
          <a:xfrm>
            <a:off x="6339840" y="5994680"/>
            <a:ext cx="0" cy="86332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B478FC3C-EE69-42CC-87F0-6E4ACF348C2C}"/>
              </a:ext>
            </a:extLst>
          </p:cNvPr>
          <p:cNvSpPr/>
          <p:nvPr userDrawn="1"/>
        </p:nvSpPr>
        <p:spPr>
          <a:xfrm>
            <a:off x="0" y="-3939"/>
            <a:ext cx="12191999" cy="6861939"/>
          </a:xfrm>
          <a:prstGeom prst="rect">
            <a:avLst/>
          </a:prstGeom>
          <a:solidFill>
            <a:schemeClr val="tx2">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3C7D0542-16DF-4459-B045-46C0C3FB6452}"/>
              </a:ext>
            </a:extLst>
          </p:cNvPr>
          <p:cNvSpPr/>
          <p:nvPr userDrawn="1"/>
        </p:nvSpPr>
        <p:spPr>
          <a:xfrm>
            <a:off x="2253750" y="1"/>
            <a:ext cx="7742362" cy="6857999"/>
          </a:xfrm>
          <a:custGeom>
            <a:avLst/>
            <a:gdLst>
              <a:gd name="connsiteX0" fmla="*/ 2074856 w 7742362"/>
              <a:gd name="connsiteY0" fmla="*/ 0 h 6857999"/>
              <a:gd name="connsiteX1" fmla="*/ 5667507 w 7742362"/>
              <a:gd name="connsiteY1" fmla="*/ 0 h 6857999"/>
              <a:gd name="connsiteX2" fmla="*/ 5716416 w 7742362"/>
              <a:gd name="connsiteY2" fmla="*/ 25050 h 6857999"/>
              <a:gd name="connsiteX3" fmla="*/ 7742362 w 7742362"/>
              <a:gd name="connsiteY3" fmla="*/ 3429000 h 6857999"/>
              <a:gd name="connsiteX4" fmla="*/ 5716416 w 7742362"/>
              <a:gd name="connsiteY4" fmla="*/ 6832951 h 6857999"/>
              <a:gd name="connsiteX5" fmla="*/ 5667509 w 7742362"/>
              <a:gd name="connsiteY5" fmla="*/ 6857999 h 6857999"/>
              <a:gd name="connsiteX6" fmla="*/ 2074854 w 7742362"/>
              <a:gd name="connsiteY6" fmla="*/ 6857999 h 6857999"/>
              <a:gd name="connsiteX7" fmla="*/ 2025947 w 7742362"/>
              <a:gd name="connsiteY7" fmla="*/ 6832951 h 6857999"/>
              <a:gd name="connsiteX8" fmla="*/ 0 w 7742362"/>
              <a:gd name="connsiteY8" fmla="*/ 3429000 h 6857999"/>
              <a:gd name="connsiteX9" fmla="*/ 2025947 w 7742362"/>
              <a:gd name="connsiteY9" fmla="*/ 2505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2362" h="6857999">
                <a:moveTo>
                  <a:pt x="2074856" y="0"/>
                </a:moveTo>
                <a:lnTo>
                  <a:pt x="5667507" y="0"/>
                </a:lnTo>
                <a:lnTo>
                  <a:pt x="5716416" y="25050"/>
                </a:lnTo>
                <a:cubicBezTo>
                  <a:pt x="6923160" y="680593"/>
                  <a:pt x="7742362" y="1959129"/>
                  <a:pt x="7742362" y="3429000"/>
                </a:cubicBezTo>
                <a:cubicBezTo>
                  <a:pt x="7742362" y="4898871"/>
                  <a:pt x="6923160" y="6177407"/>
                  <a:pt x="5716416" y="6832951"/>
                </a:cubicBezTo>
                <a:lnTo>
                  <a:pt x="5667509" y="6857999"/>
                </a:lnTo>
                <a:lnTo>
                  <a:pt x="2074854" y="6857999"/>
                </a:lnTo>
                <a:lnTo>
                  <a:pt x="2025947" y="6832951"/>
                </a:lnTo>
                <a:cubicBezTo>
                  <a:pt x="819202" y="6177407"/>
                  <a:pt x="0" y="4898871"/>
                  <a:pt x="0" y="3429000"/>
                </a:cubicBezTo>
                <a:cubicBezTo>
                  <a:pt x="0" y="1959129"/>
                  <a:pt x="819202" y="680593"/>
                  <a:pt x="2025947" y="25050"/>
                </a:cubicBez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8" name="Title 1">
            <a:extLst>
              <a:ext uri="{FF2B5EF4-FFF2-40B4-BE49-F238E27FC236}">
                <a16:creationId xmlns:a16="http://schemas.microsoft.com/office/drawing/2014/main" id="{15DB1CB9-A623-49B7-BBD5-A84A12F73A98}"/>
              </a:ext>
            </a:extLst>
          </p:cNvPr>
          <p:cNvSpPr>
            <a:spLocks noGrp="1"/>
          </p:cNvSpPr>
          <p:nvPr userDrawn="1">
            <p:ph type="ctrTitle"/>
          </p:nvPr>
        </p:nvSpPr>
        <p:spPr>
          <a:xfrm>
            <a:off x="2712324" y="1898248"/>
            <a:ext cx="6825216" cy="1917961"/>
          </a:xfrm>
        </p:spPr>
        <p:txBody>
          <a:bodyPr anchor="b">
            <a:noAutofit/>
          </a:bodyPr>
          <a:lstStyle>
            <a:lvl1pPr algn="ctr">
              <a:defRPr sz="6600" b="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29" name="Subtitle 2">
            <a:extLst>
              <a:ext uri="{FF2B5EF4-FFF2-40B4-BE49-F238E27FC236}">
                <a16:creationId xmlns:a16="http://schemas.microsoft.com/office/drawing/2014/main" id="{545CBAA4-33E5-4244-B0C4-1A6B13FA348D}"/>
              </a:ext>
            </a:extLst>
          </p:cNvPr>
          <p:cNvSpPr>
            <a:spLocks noGrp="1"/>
          </p:cNvSpPr>
          <p:nvPr userDrawn="1">
            <p:ph type="subTitle" idx="1"/>
          </p:nvPr>
        </p:nvSpPr>
        <p:spPr>
          <a:xfrm>
            <a:off x="2712324" y="3944127"/>
            <a:ext cx="6825216" cy="468865"/>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33" name="Group 132">
            <a:extLst>
              <a:ext uri="{FF2B5EF4-FFF2-40B4-BE49-F238E27FC236}">
                <a16:creationId xmlns:a16="http://schemas.microsoft.com/office/drawing/2014/main" id="{A8684306-B9B3-43DF-8409-1F8613A0DCA1}"/>
              </a:ext>
            </a:extLst>
          </p:cNvPr>
          <p:cNvGrpSpPr/>
          <p:nvPr userDrawn="1"/>
        </p:nvGrpSpPr>
        <p:grpSpPr>
          <a:xfrm>
            <a:off x="4067531" y="1418492"/>
            <a:ext cx="4114800" cy="4021016"/>
            <a:chOff x="4067531" y="2093990"/>
            <a:chExt cx="4114800" cy="3322320"/>
          </a:xfrm>
        </p:grpSpPr>
        <p:cxnSp>
          <p:nvCxnSpPr>
            <p:cNvPr id="131" name="Straight Connector 130">
              <a:extLst>
                <a:ext uri="{FF2B5EF4-FFF2-40B4-BE49-F238E27FC236}">
                  <a16:creationId xmlns:a16="http://schemas.microsoft.com/office/drawing/2014/main" id="{027500F5-500F-4A81-BD04-FFAA4F9FE1B3}"/>
                </a:ext>
              </a:extLst>
            </p:cNvPr>
            <p:cNvCxnSpPr>
              <a:cxnSpLocks/>
            </p:cNvCxnSpPr>
            <p:nvPr userDrawn="1"/>
          </p:nvCxnSpPr>
          <p:spPr>
            <a:xfrm>
              <a:off x="4067531" y="2093990"/>
              <a:ext cx="4114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65BD0EF-E566-466D-88BF-7DFA4059E5D6}"/>
                </a:ext>
              </a:extLst>
            </p:cNvPr>
            <p:cNvCxnSpPr>
              <a:cxnSpLocks/>
            </p:cNvCxnSpPr>
            <p:nvPr userDrawn="1"/>
          </p:nvCxnSpPr>
          <p:spPr>
            <a:xfrm>
              <a:off x="4067531" y="5416310"/>
              <a:ext cx="4114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8" name="Text Placeholder 137">
            <a:extLst>
              <a:ext uri="{FF2B5EF4-FFF2-40B4-BE49-F238E27FC236}">
                <a16:creationId xmlns:a16="http://schemas.microsoft.com/office/drawing/2014/main" id="{4A4AB1E8-8164-4C31-ADF8-71F46320D282}"/>
              </a:ext>
            </a:extLst>
          </p:cNvPr>
          <p:cNvSpPr>
            <a:spLocks noGrp="1"/>
          </p:cNvSpPr>
          <p:nvPr userDrawn="1">
            <p:ph type="body" sz="quarter" idx="10" hasCustomPrompt="1"/>
          </p:nvPr>
        </p:nvSpPr>
        <p:spPr>
          <a:xfrm>
            <a:off x="2712324" y="4540910"/>
            <a:ext cx="6825216" cy="385274"/>
          </a:xfrm>
        </p:spPr>
        <p:txBody>
          <a:bodyPr vert="horz" lIns="91440" tIns="45720" rIns="91440" bIns="45720" rtlCol="0">
            <a:normAutofit/>
          </a:bodyPr>
          <a:lstStyle>
            <a:lvl1pPr marL="0" indent="0" algn="ctr">
              <a:buNone/>
              <a:defRPr lang="en-US" sz="2000" dirty="0">
                <a:solidFill>
                  <a:schemeClr val="bg1"/>
                </a:solidFill>
                <a:latin typeface="Arial" panose="020B0604020202020204" pitchFamily="34" charset="0"/>
                <a:cs typeface="Arial" panose="020B0604020202020204" pitchFamily="34" charset="0"/>
              </a:defRPr>
            </a:lvl1pPr>
          </a:lstStyle>
          <a:p>
            <a:pPr marL="228600" lvl="0" indent="-228600" algn="ctr"/>
            <a:r>
              <a:rPr lang="en-IN" dirty="0"/>
              <a:t>Presenters title</a:t>
            </a:r>
            <a:endParaRPr lang="en-US" dirty="0"/>
          </a:p>
        </p:txBody>
      </p:sp>
      <p:sp>
        <p:nvSpPr>
          <p:cNvPr id="62" name="Oval 61">
            <a:extLst>
              <a:ext uri="{FF2B5EF4-FFF2-40B4-BE49-F238E27FC236}">
                <a16:creationId xmlns:a16="http://schemas.microsoft.com/office/drawing/2014/main" id="{A1632603-5188-480B-8CE8-046B5B2872E4}"/>
              </a:ext>
            </a:extLst>
          </p:cNvPr>
          <p:cNvSpPr/>
          <p:nvPr userDrawn="1"/>
        </p:nvSpPr>
        <p:spPr>
          <a:xfrm>
            <a:off x="250534" y="4649918"/>
            <a:ext cx="1595794" cy="15957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9FF3A372-02F3-4A59-B41D-8BB6572B045E}"/>
              </a:ext>
            </a:extLst>
          </p:cNvPr>
          <p:cNvSpPr/>
          <p:nvPr userDrawn="1"/>
        </p:nvSpPr>
        <p:spPr>
          <a:xfrm rot="16200000">
            <a:off x="369339" y="5859098"/>
            <a:ext cx="261768" cy="1034997"/>
          </a:xfrm>
          <a:custGeom>
            <a:avLst/>
            <a:gdLst>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Lst>
            <a:ahLst/>
            <a:cxnLst>
              <a:cxn ang="0">
                <a:pos x="connsiteX0" y="connsiteY0"/>
              </a:cxn>
              <a:cxn ang="0">
                <a:pos x="connsiteX1" y="connsiteY1"/>
              </a:cxn>
              <a:cxn ang="0">
                <a:pos x="connsiteX2" y="connsiteY2"/>
              </a:cxn>
              <a:cxn ang="0">
                <a:pos x="connsiteX3" y="connsiteY3"/>
              </a:cxn>
            </a:cxnLst>
            <a:rect l="l" t="t" r="r" b="b"/>
            <a:pathLst>
              <a:path w="671260" h="1184910">
                <a:moveTo>
                  <a:pt x="6415" y="0"/>
                </a:moveTo>
                <a:cubicBezTo>
                  <a:pt x="859" y="374967"/>
                  <a:pt x="-4697" y="749935"/>
                  <a:pt x="6415" y="941070"/>
                </a:cubicBezTo>
                <a:cubicBezTo>
                  <a:pt x="8955" y="1073785"/>
                  <a:pt x="51500" y="1144041"/>
                  <a:pt x="202630" y="1184910"/>
                </a:cubicBezTo>
                <a:lnTo>
                  <a:pt x="671260" y="118491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66B44978-2436-46B9-98B2-8CCEFB241502}"/>
              </a:ext>
            </a:extLst>
          </p:cNvPr>
          <p:cNvSpPr/>
          <p:nvPr userDrawn="1"/>
        </p:nvSpPr>
        <p:spPr>
          <a:xfrm flipH="1" flipV="1">
            <a:off x="1479600" y="4788934"/>
            <a:ext cx="680659" cy="866551"/>
          </a:xfrm>
          <a:custGeom>
            <a:avLst/>
            <a:gdLst>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7294"/>
              <a:gd name="connsiteX1" fmla="*/ 6415 w 671260"/>
              <a:gd name="connsiteY1" fmla="*/ 941070 h 1187294"/>
              <a:gd name="connsiteX2" fmla="*/ 202630 w 671260"/>
              <a:gd name="connsiteY2" fmla="*/ 1184910 h 1187294"/>
              <a:gd name="connsiteX3" fmla="*/ 671260 w 671260"/>
              <a:gd name="connsiteY3" fmla="*/ 1184910 h 1187294"/>
            </a:gdLst>
            <a:ahLst/>
            <a:cxnLst>
              <a:cxn ang="0">
                <a:pos x="connsiteX0" y="connsiteY0"/>
              </a:cxn>
              <a:cxn ang="0">
                <a:pos x="connsiteX1" y="connsiteY1"/>
              </a:cxn>
              <a:cxn ang="0">
                <a:pos x="connsiteX2" y="connsiteY2"/>
              </a:cxn>
              <a:cxn ang="0">
                <a:pos x="connsiteX3" y="connsiteY3"/>
              </a:cxn>
            </a:cxnLst>
            <a:rect l="l" t="t" r="r" b="b"/>
            <a:pathLst>
              <a:path w="671260" h="1187294">
                <a:moveTo>
                  <a:pt x="6415" y="0"/>
                </a:moveTo>
                <a:cubicBezTo>
                  <a:pt x="859" y="374967"/>
                  <a:pt x="-4697" y="749935"/>
                  <a:pt x="6415" y="941070"/>
                </a:cubicBezTo>
                <a:cubicBezTo>
                  <a:pt x="8955" y="1073785"/>
                  <a:pt x="92247" y="1206836"/>
                  <a:pt x="202630" y="1184910"/>
                </a:cubicBezTo>
                <a:lnTo>
                  <a:pt x="671260" y="118491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08AE84F9-878C-4A28-9385-37B25668AB78}"/>
              </a:ext>
            </a:extLst>
          </p:cNvPr>
          <p:cNvSpPr/>
          <p:nvPr userDrawn="1"/>
        </p:nvSpPr>
        <p:spPr>
          <a:xfrm>
            <a:off x="2143861" y="5725109"/>
            <a:ext cx="680659" cy="648505"/>
          </a:xfrm>
          <a:custGeom>
            <a:avLst/>
            <a:gdLst>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7294"/>
              <a:gd name="connsiteX1" fmla="*/ 6415 w 671260"/>
              <a:gd name="connsiteY1" fmla="*/ 941070 h 1187294"/>
              <a:gd name="connsiteX2" fmla="*/ 202630 w 671260"/>
              <a:gd name="connsiteY2" fmla="*/ 1184910 h 1187294"/>
              <a:gd name="connsiteX3" fmla="*/ 671260 w 671260"/>
              <a:gd name="connsiteY3" fmla="*/ 1184910 h 1187294"/>
            </a:gdLst>
            <a:ahLst/>
            <a:cxnLst>
              <a:cxn ang="0">
                <a:pos x="connsiteX0" y="connsiteY0"/>
              </a:cxn>
              <a:cxn ang="0">
                <a:pos x="connsiteX1" y="connsiteY1"/>
              </a:cxn>
              <a:cxn ang="0">
                <a:pos x="connsiteX2" y="connsiteY2"/>
              </a:cxn>
              <a:cxn ang="0">
                <a:pos x="connsiteX3" y="connsiteY3"/>
              </a:cxn>
            </a:cxnLst>
            <a:rect l="l" t="t" r="r" b="b"/>
            <a:pathLst>
              <a:path w="671260" h="1187294">
                <a:moveTo>
                  <a:pt x="6415" y="0"/>
                </a:moveTo>
                <a:cubicBezTo>
                  <a:pt x="859" y="374967"/>
                  <a:pt x="-4697" y="749935"/>
                  <a:pt x="6415" y="941070"/>
                </a:cubicBezTo>
                <a:cubicBezTo>
                  <a:pt x="8955" y="1073785"/>
                  <a:pt x="92247" y="1206836"/>
                  <a:pt x="202630" y="1184910"/>
                </a:cubicBezTo>
                <a:lnTo>
                  <a:pt x="671260" y="1184910"/>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AE3E16EC-CFAD-4E5C-9185-71CD44E39056}"/>
              </a:ext>
            </a:extLst>
          </p:cNvPr>
          <p:cNvSpPr/>
          <p:nvPr userDrawn="1"/>
        </p:nvSpPr>
        <p:spPr>
          <a:xfrm flipH="1">
            <a:off x="2375406" y="5789802"/>
            <a:ext cx="680659" cy="583811"/>
          </a:xfrm>
          <a:custGeom>
            <a:avLst/>
            <a:gdLst>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7294"/>
              <a:gd name="connsiteX1" fmla="*/ 6415 w 671260"/>
              <a:gd name="connsiteY1" fmla="*/ 941070 h 1187294"/>
              <a:gd name="connsiteX2" fmla="*/ 202630 w 671260"/>
              <a:gd name="connsiteY2" fmla="*/ 1184910 h 1187294"/>
              <a:gd name="connsiteX3" fmla="*/ 671260 w 671260"/>
              <a:gd name="connsiteY3" fmla="*/ 1184910 h 1187294"/>
            </a:gdLst>
            <a:ahLst/>
            <a:cxnLst>
              <a:cxn ang="0">
                <a:pos x="connsiteX0" y="connsiteY0"/>
              </a:cxn>
              <a:cxn ang="0">
                <a:pos x="connsiteX1" y="connsiteY1"/>
              </a:cxn>
              <a:cxn ang="0">
                <a:pos x="connsiteX2" y="connsiteY2"/>
              </a:cxn>
              <a:cxn ang="0">
                <a:pos x="connsiteX3" y="connsiteY3"/>
              </a:cxn>
            </a:cxnLst>
            <a:rect l="l" t="t" r="r" b="b"/>
            <a:pathLst>
              <a:path w="671260" h="1187294">
                <a:moveTo>
                  <a:pt x="6415" y="0"/>
                </a:moveTo>
                <a:cubicBezTo>
                  <a:pt x="859" y="374967"/>
                  <a:pt x="-4697" y="749935"/>
                  <a:pt x="6415" y="941070"/>
                </a:cubicBezTo>
                <a:cubicBezTo>
                  <a:pt x="8955" y="1073785"/>
                  <a:pt x="92247" y="1206836"/>
                  <a:pt x="202630" y="1184910"/>
                </a:cubicBezTo>
                <a:lnTo>
                  <a:pt x="671260" y="118491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7CC825F7-CADF-49EA-8D63-309E4853EF65}"/>
              </a:ext>
            </a:extLst>
          </p:cNvPr>
          <p:cNvSpPr/>
          <p:nvPr userDrawn="1"/>
        </p:nvSpPr>
        <p:spPr>
          <a:xfrm flipH="1">
            <a:off x="2043292" y="5605096"/>
            <a:ext cx="201138" cy="201142"/>
          </a:xfrm>
          <a:prstGeom prst="ellipse">
            <a:avLst/>
          </a:prstGeom>
          <a:solidFill>
            <a:schemeClr val="accent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Shape 103">
            <a:extLst>
              <a:ext uri="{FF2B5EF4-FFF2-40B4-BE49-F238E27FC236}">
                <a16:creationId xmlns:a16="http://schemas.microsoft.com/office/drawing/2014/main" id="{1BA9E82E-91D3-4684-B572-D7F84B398B16}"/>
              </a:ext>
            </a:extLst>
          </p:cNvPr>
          <p:cNvSpPr/>
          <p:nvPr userDrawn="1"/>
        </p:nvSpPr>
        <p:spPr>
          <a:xfrm flipH="1" flipV="1">
            <a:off x="9907770" y="4216629"/>
            <a:ext cx="680659" cy="866551"/>
          </a:xfrm>
          <a:custGeom>
            <a:avLst/>
            <a:gdLst>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7294"/>
              <a:gd name="connsiteX1" fmla="*/ 6415 w 671260"/>
              <a:gd name="connsiteY1" fmla="*/ 941070 h 1187294"/>
              <a:gd name="connsiteX2" fmla="*/ 202630 w 671260"/>
              <a:gd name="connsiteY2" fmla="*/ 1184910 h 1187294"/>
              <a:gd name="connsiteX3" fmla="*/ 671260 w 671260"/>
              <a:gd name="connsiteY3" fmla="*/ 1184910 h 1187294"/>
            </a:gdLst>
            <a:ahLst/>
            <a:cxnLst>
              <a:cxn ang="0">
                <a:pos x="connsiteX0" y="connsiteY0"/>
              </a:cxn>
              <a:cxn ang="0">
                <a:pos x="connsiteX1" y="connsiteY1"/>
              </a:cxn>
              <a:cxn ang="0">
                <a:pos x="connsiteX2" y="connsiteY2"/>
              </a:cxn>
              <a:cxn ang="0">
                <a:pos x="connsiteX3" y="connsiteY3"/>
              </a:cxn>
            </a:cxnLst>
            <a:rect l="l" t="t" r="r" b="b"/>
            <a:pathLst>
              <a:path w="671260" h="1187294">
                <a:moveTo>
                  <a:pt x="6415" y="0"/>
                </a:moveTo>
                <a:cubicBezTo>
                  <a:pt x="859" y="374967"/>
                  <a:pt x="-4697" y="749935"/>
                  <a:pt x="6415" y="941070"/>
                </a:cubicBezTo>
                <a:cubicBezTo>
                  <a:pt x="8955" y="1073785"/>
                  <a:pt x="92247" y="1206836"/>
                  <a:pt x="202630" y="1184910"/>
                </a:cubicBezTo>
                <a:lnTo>
                  <a:pt x="671260" y="118491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5" name="Freeform: Shape 104">
            <a:extLst>
              <a:ext uri="{FF2B5EF4-FFF2-40B4-BE49-F238E27FC236}">
                <a16:creationId xmlns:a16="http://schemas.microsoft.com/office/drawing/2014/main" id="{C4CC315B-89B6-470C-A3D2-0A871E724650}"/>
              </a:ext>
            </a:extLst>
          </p:cNvPr>
          <p:cNvSpPr/>
          <p:nvPr userDrawn="1"/>
        </p:nvSpPr>
        <p:spPr>
          <a:xfrm>
            <a:off x="10572031" y="5152804"/>
            <a:ext cx="680659" cy="648505"/>
          </a:xfrm>
          <a:custGeom>
            <a:avLst/>
            <a:gdLst>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7294"/>
              <a:gd name="connsiteX1" fmla="*/ 6415 w 671260"/>
              <a:gd name="connsiteY1" fmla="*/ 941070 h 1187294"/>
              <a:gd name="connsiteX2" fmla="*/ 202630 w 671260"/>
              <a:gd name="connsiteY2" fmla="*/ 1184910 h 1187294"/>
              <a:gd name="connsiteX3" fmla="*/ 671260 w 671260"/>
              <a:gd name="connsiteY3" fmla="*/ 1184910 h 1187294"/>
            </a:gdLst>
            <a:ahLst/>
            <a:cxnLst>
              <a:cxn ang="0">
                <a:pos x="connsiteX0" y="connsiteY0"/>
              </a:cxn>
              <a:cxn ang="0">
                <a:pos x="connsiteX1" y="connsiteY1"/>
              </a:cxn>
              <a:cxn ang="0">
                <a:pos x="connsiteX2" y="connsiteY2"/>
              </a:cxn>
              <a:cxn ang="0">
                <a:pos x="connsiteX3" y="connsiteY3"/>
              </a:cxn>
            </a:cxnLst>
            <a:rect l="l" t="t" r="r" b="b"/>
            <a:pathLst>
              <a:path w="671260" h="1187294">
                <a:moveTo>
                  <a:pt x="6415" y="0"/>
                </a:moveTo>
                <a:cubicBezTo>
                  <a:pt x="859" y="374967"/>
                  <a:pt x="-4697" y="749935"/>
                  <a:pt x="6415" y="941070"/>
                </a:cubicBezTo>
                <a:cubicBezTo>
                  <a:pt x="8955" y="1073785"/>
                  <a:pt x="92247" y="1206836"/>
                  <a:pt x="202630" y="1184910"/>
                </a:cubicBezTo>
                <a:lnTo>
                  <a:pt x="671260" y="118491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6" name="Freeform: Shape 105">
            <a:extLst>
              <a:ext uri="{FF2B5EF4-FFF2-40B4-BE49-F238E27FC236}">
                <a16:creationId xmlns:a16="http://schemas.microsoft.com/office/drawing/2014/main" id="{7933DDB6-42B7-429E-AF5F-D0CBE4740335}"/>
              </a:ext>
            </a:extLst>
          </p:cNvPr>
          <p:cNvSpPr/>
          <p:nvPr userDrawn="1"/>
        </p:nvSpPr>
        <p:spPr>
          <a:xfrm flipH="1">
            <a:off x="10803576" y="5217497"/>
            <a:ext cx="680659" cy="583811"/>
          </a:xfrm>
          <a:custGeom>
            <a:avLst/>
            <a:gdLst>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7294"/>
              <a:gd name="connsiteX1" fmla="*/ 6415 w 671260"/>
              <a:gd name="connsiteY1" fmla="*/ 941070 h 1187294"/>
              <a:gd name="connsiteX2" fmla="*/ 202630 w 671260"/>
              <a:gd name="connsiteY2" fmla="*/ 1184910 h 1187294"/>
              <a:gd name="connsiteX3" fmla="*/ 671260 w 671260"/>
              <a:gd name="connsiteY3" fmla="*/ 1184910 h 1187294"/>
            </a:gdLst>
            <a:ahLst/>
            <a:cxnLst>
              <a:cxn ang="0">
                <a:pos x="connsiteX0" y="connsiteY0"/>
              </a:cxn>
              <a:cxn ang="0">
                <a:pos x="connsiteX1" y="connsiteY1"/>
              </a:cxn>
              <a:cxn ang="0">
                <a:pos x="connsiteX2" y="connsiteY2"/>
              </a:cxn>
              <a:cxn ang="0">
                <a:pos x="connsiteX3" y="connsiteY3"/>
              </a:cxn>
            </a:cxnLst>
            <a:rect l="l" t="t" r="r" b="b"/>
            <a:pathLst>
              <a:path w="671260" h="1187294">
                <a:moveTo>
                  <a:pt x="6415" y="0"/>
                </a:moveTo>
                <a:cubicBezTo>
                  <a:pt x="859" y="374967"/>
                  <a:pt x="-4697" y="749935"/>
                  <a:pt x="6415" y="941070"/>
                </a:cubicBezTo>
                <a:cubicBezTo>
                  <a:pt x="8955" y="1073785"/>
                  <a:pt x="92247" y="1206836"/>
                  <a:pt x="202630" y="1184910"/>
                </a:cubicBezTo>
                <a:lnTo>
                  <a:pt x="671260" y="118491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7" name="Oval 106">
            <a:extLst>
              <a:ext uri="{FF2B5EF4-FFF2-40B4-BE49-F238E27FC236}">
                <a16:creationId xmlns:a16="http://schemas.microsoft.com/office/drawing/2014/main" id="{C6F0B653-960E-429F-B91C-1C115B292E43}"/>
              </a:ext>
            </a:extLst>
          </p:cNvPr>
          <p:cNvSpPr/>
          <p:nvPr userDrawn="1"/>
        </p:nvSpPr>
        <p:spPr>
          <a:xfrm flipH="1">
            <a:off x="10471462" y="5032791"/>
            <a:ext cx="201138" cy="201142"/>
          </a:xfrm>
          <a:prstGeom prst="ellipse">
            <a:avLst/>
          </a:prstGeom>
          <a:solidFill>
            <a:schemeClr val="accent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9" name="Freeform: Shape 108">
            <a:extLst>
              <a:ext uri="{FF2B5EF4-FFF2-40B4-BE49-F238E27FC236}">
                <a16:creationId xmlns:a16="http://schemas.microsoft.com/office/drawing/2014/main" id="{1D1EAE4E-3476-43FE-AA8D-0F0636610C73}"/>
              </a:ext>
            </a:extLst>
          </p:cNvPr>
          <p:cNvSpPr/>
          <p:nvPr userDrawn="1"/>
        </p:nvSpPr>
        <p:spPr>
          <a:xfrm rot="16200000" flipH="1" flipV="1">
            <a:off x="11492214" y="4524576"/>
            <a:ext cx="680659" cy="718911"/>
          </a:xfrm>
          <a:custGeom>
            <a:avLst/>
            <a:gdLst>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7294"/>
              <a:gd name="connsiteX1" fmla="*/ 6415 w 671260"/>
              <a:gd name="connsiteY1" fmla="*/ 941070 h 1187294"/>
              <a:gd name="connsiteX2" fmla="*/ 202630 w 671260"/>
              <a:gd name="connsiteY2" fmla="*/ 1184910 h 1187294"/>
              <a:gd name="connsiteX3" fmla="*/ 671260 w 671260"/>
              <a:gd name="connsiteY3" fmla="*/ 1184910 h 1187294"/>
            </a:gdLst>
            <a:ahLst/>
            <a:cxnLst>
              <a:cxn ang="0">
                <a:pos x="connsiteX0" y="connsiteY0"/>
              </a:cxn>
              <a:cxn ang="0">
                <a:pos x="connsiteX1" y="connsiteY1"/>
              </a:cxn>
              <a:cxn ang="0">
                <a:pos x="connsiteX2" y="connsiteY2"/>
              </a:cxn>
              <a:cxn ang="0">
                <a:pos x="connsiteX3" y="connsiteY3"/>
              </a:cxn>
            </a:cxnLst>
            <a:rect l="l" t="t" r="r" b="b"/>
            <a:pathLst>
              <a:path w="671260" h="1187294">
                <a:moveTo>
                  <a:pt x="6415" y="0"/>
                </a:moveTo>
                <a:cubicBezTo>
                  <a:pt x="859" y="374967"/>
                  <a:pt x="-4697" y="749935"/>
                  <a:pt x="6415" y="941070"/>
                </a:cubicBezTo>
                <a:cubicBezTo>
                  <a:pt x="8955" y="1073785"/>
                  <a:pt x="92247" y="1206836"/>
                  <a:pt x="202630" y="1184910"/>
                </a:cubicBezTo>
                <a:lnTo>
                  <a:pt x="671260" y="118491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152B3079-71BA-40E0-85B0-DB71843847DD}"/>
              </a:ext>
            </a:extLst>
          </p:cNvPr>
          <p:cNvSpPr/>
          <p:nvPr userDrawn="1"/>
        </p:nvSpPr>
        <p:spPr>
          <a:xfrm rot="16200000" flipH="1">
            <a:off x="12032627" y="4459530"/>
            <a:ext cx="201138" cy="201142"/>
          </a:xfrm>
          <a:prstGeom prst="ellipse">
            <a:avLst/>
          </a:prstGeom>
          <a:solidFill>
            <a:schemeClr val="accent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5EB0C3B-FAD9-4E46-9A38-C8A4A3CBCB0E}"/>
              </a:ext>
            </a:extLst>
          </p:cNvPr>
          <p:cNvSpPr/>
          <p:nvPr userDrawn="1"/>
        </p:nvSpPr>
        <p:spPr>
          <a:xfrm>
            <a:off x="9843764" y="218551"/>
            <a:ext cx="2097930" cy="20979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258135FE-CB3C-4A97-ACF0-9ACD6F610BF0}"/>
              </a:ext>
            </a:extLst>
          </p:cNvPr>
          <p:cNvSpPr/>
          <p:nvPr userDrawn="1"/>
        </p:nvSpPr>
        <p:spPr>
          <a:xfrm>
            <a:off x="9334711" y="2041"/>
            <a:ext cx="661401" cy="718858"/>
          </a:xfrm>
          <a:custGeom>
            <a:avLst/>
            <a:gdLst>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Lst>
            <a:ahLst/>
            <a:cxnLst>
              <a:cxn ang="0">
                <a:pos x="connsiteX0" y="connsiteY0"/>
              </a:cxn>
              <a:cxn ang="0">
                <a:pos x="connsiteX1" y="connsiteY1"/>
              </a:cxn>
              <a:cxn ang="0">
                <a:pos x="connsiteX2" y="connsiteY2"/>
              </a:cxn>
              <a:cxn ang="0">
                <a:pos x="connsiteX3" y="connsiteY3"/>
              </a:cxn>
            </a:cxnLst>
            <a:rect l="l" t="t" r="r" b="b"/>
            <a:pathLst>
              <a:path w="671260" h="1184910">
                <a:moveTo>
                  <a:pt x="6415" y="0"/>
                </a:moveTo>
                <a:cubicBezTo>
                  <a:pt x="859" y="374967"/>
                  <a:pt x="-4697" y="749935"/>
                  <a:pt x="6415" y="941070"/>
                </a:cubicBezTo>
                <a:cubicBezTo>
                  <a:pt x="8955" y="1073785"/>
                  <a:pt x="51500" y="1144041"/>
                  <a:pt x="202630" y="1184910"/>
                </a:cubicBezTo>
                <a:lnTo>
                  <a:pt x="671260" y="118491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6563819F-5E8B-455D-8EED-7DEC9F5712DA}"/>
              </a:ext>
            </a:extLst>
          </p:cNvPr>
          <p:cNvCxnSpPr>
            <a:cxnSpLocks/>
          </p:cNvCxnSpPr>
          <p:nvPr userDrawn="1"/>
        </p:nvCxnSpPr>
        <p:spPr>
          <a:xfrm>
            <a:off x="11720076" y="628154"/>
            <a:ext cx="4719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93A28CA-B16A-41C6-BCCB-D59F795B02F6}"/>
              </a:ext>
            </a:extLst>
          </p:cNvPr>
          <p:cNvCxnSpPr>
            <a:cxnSpLocks/>
          </p:cNvCxnSpPr>
          <p:nvPr userDrawn="1"/>
        </p:nvCxnSpPr>
        <p:spPr>
          <a:xfrm>
            <a:off x="11887706" y="1577572"/>
            <a:ext cx="30429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826D4580-9ACC-4EBE-87E4-918A46D08991}"/>
              </a:ext>
            </a:extLst>
          </p:cNvPr>
          <p:cNvSpPr/>
          <p:nvPr userDrawn="1"/>
        </p:nvSpPr>
        <p:spPr>
          <a:xfrm flipH="1">
            <a:off x="9227427" y="164488"/>
            <a:ext cx="201138" cy="201142"/>
          </a:xfrm>
          <a:prstGeom prst="ellipse">
            <a:avLst/>
          </a:prstGeom>
          <a:solidFill>
            <a:schemeClr val="accent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Shape 113">
            <a:extLst>
              <a:ext uri="{FF2B5EF4-FFF2-40B4-BE49-F238E27FC236}">
                <a16:creationId xmlns:a16="http://schemas.microsoft.com/office/drawing/2014/main" id="{01B18747-B750-4A6D-9EF9-641E2C921BD9}"/>
              </a:ext>
            </a:extLst>
          </p:cNvPr>
          <p:cNvSpPr/>
          <p:nvPr userDrawn="1"/>
        </p:nvSpPr>
        <p:spPr>
          <a:xfrm>
            <a:off x="1479600" y="-3939"/>
            <a:ext cx="1050240" cy="2097929"/>
          </a:xfrm>
          <a:custGeom>
            <a:avLst/>
            <a:gdLst>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Lst>
            <a:ahLst/>
            <a:cxnLst>
              <a:cxn ang="0">
                <a:pos x="connsiteX0" y="connsiteY0"/>
              </a:cxn>
              <a:cxn ang="0">
                <a:pos x="connsiteX1" y="connsiteY1"/>
              </a:cxn>
              <a:cxn ang="0">
                <a:pos x="connsiteX2" y="connsiteY2"/>
              </a:cxn>
              <a:cxn ang="0">
                <a:pos x="connsiteX3" y="connsiteY3"/>
              </a:cxn>
            </a:cxnLst>
            <a:rect l="l" t="t" r="r" b="b"/>
            <a:pathLst>
              <a:path w="671260" h="1184910">
                <a:moveTo>
                  <a:pt x="6415" y="0"/>
                </a:moveTo>
                <a:cubicBezTo>
                  <a:pt x="859" y="374967"/>
                  <a:pt x="-4697" y="749935"/>
                  <a:pt x="6415" y="941070"/>
                </a:cubicBezTo>
                <a:cubicBezTo>
                  <a:pt x="8955" y="1073785"/>
                  <a:pt x="51500" y="1144041"/>
                  <a:pt x="202630" y="1184910"/>
                </a:cubicBezTo>
                <a:lnTo>
                  <a:pt x="671260" y="118491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95393742-A934-47A3-BE9A-629242CFE914}"/>
              </a:ext>
            </a:extLst>
          </p:cNvPr>
          <p:cNvCxnSpPr>
            <a:cxnSpLocks/>
            <a:endCxn id="115" idx="2"/>
          </p:cNvCxnSpPr>
          <p:nvPr userDrawn="1"/>
        </p:nvCxnSpPr>
        <p:spPr>
          <a:xfrm>
            <a:off x="-17276" y="919631"/>
            <a:ext cx="13523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B34A32B1-77F7-40CF-A879-0BEA9E31C5F4}"/>
              </a:ext>
            </a:extLst>
          </p:cNvPr>
          <p:cNvSpPr/>
          <p:nvPr userDrawn="1"/>
        </p:nvSpPr>
        <p:spPr>
          <a:xfrm>
            <a:off x="1335081" y="794237"/>
            <a:ext cx="250788" cy="250788"/>
          </a:xfrm>
          <a:prstGeom prst="ellipse">
            <a:avLst/>
          </a:prstGeom>
          <a:solidFill>
            <a:schemeClr val="accent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Shape 683">
            <a:extLst>
              <a:ext uri="{FF2B5EF4-FFF2-40B4-BE49-F238E27FC236}">
                <a16:creationId xmlns:a16="http://schemas.microsoft.com/office/drawing/2014/main" id="{989D7ACC-B368-42C1-AE82-33186E874EA4}"/>
              </a:ext>
            </a:extLst>
          </p:cNvPr>
          <p:cNvGrpSpPr/>
          <p:nvPr userDrawn="1"/>
        </p:nvGrpSpPr>
        <p:grpSpPr>
          <a:xfrm>
            <a:off x="707765" y="5222372"/>
            <a:ext cx="599330" cy="567375"/>
            <a:chOff x="6618700" y="1635475"/>
            <a:chExt cx="456675" cy="432325"/>
          </a:xfrm>
        </p:grpSpPr>
        <p:sp>
          <p:nvSpPr>
            <p:cNvPr id="38" name="Shape 684">
              <a:extLst>
                <a:ext uri="{FF2B5EF4-FFF2-40B4-BE49-F238E27FC236}">
                  <a16:creationId xmlns:a16="http://schemas.microsoft.com/office/drawing/2014/main" id="{8E9D5CFA-23A1-4302-A580-905A9F90CA64}"/>
                </a:ext>
              </a:extLst>
            </p:cNvPr>
            <p:cNvSpPr/>
            <p:nvPr/>
          </p:nvSpPr>
          <p:spPr>
            <a:xfrm>
              <a:off x="6663775" y="1904000"/>
              <a:ext cx="117525" cy="163800"/>
            </a:xfrm>
            <a:custGeom>
              <a:avLst/>
              <a:gdLst/>
              <a:ahLst/>
              <a:cxnLst/>
              <a:rect l="0" t="0" r="0" b="0"/>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1217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 name="Shape 685">
              <a:extLst>
                <a:ext uri="{FF2B5EF4-FFF2-40B4-BE49-F238E27FC236}">
                  <a16:creationId xmlns:a16="http://schemas.microsoft.com/office/drawing/2014/main" id="{4B814110-0C86-451E-A3A9-1A7F9FF7A541}"/>
                </a:ext>
              </a:extLst>
            </p:cNvPr>
            <p:cNvSpPr/>
            <p:nvPr/>
          </p:nvSpPr>
          <p:spPr>
            <a:xfrm>
              <a:off x="7046125" y="1775525"/>
              <a:ext cx="29250" cy="99275"/>
            </a:xfrm>
            <a:custGeom>
              <a:avLst/>
              <a:gdLst/>
              <a:ahLst/>
              <a:cxnLst/>
              <a:rect l="0" t="0" r="0" b="0"/>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1217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 name="Shape 686">
              <a:extLst>
                <a:ext uri="{FF2B5EF4-FFF2-40B4-BE49-F238E27FC236}">
                  <a16:creationId xmlns:a16="http://schemas.microsoft.com/office/drawing/2014/main" id="{2AE670C3-8C3E-41DE-91F6-17A816E0CCB9}"/>
                </a:ext>
              </a:extLst>
            </p:cNvPr>
            <p:cNvSpPr/>
            <p:nvPr/>
          </p:nvSpPr>
          <p:spPr>
            <a:xfrm>
              <a:off x="6618700" y="1751775"/>
              <a:ext cx="96850" cy="146750"/>
            </a:xfrm>
            <a:custGeom>
              <a:avLst/>
              <a:gdLst/>
              <a:ahLst/>
              <a:cxnLst/>
              <a:rect l="0" t="0" r="0" b="0"/>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1217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1" name="Shape 687">
              <a:extLst>
                <a:ext uri="{FF2B5EF4-FFF2-40B4-BE49-F238E27FC236}">
                  <a16:creationId xmlns:a16="http://schemas.microsoft.com/office/drawing/2014/main" id="{4BB43788-0088-4320-A474-DABF7EE36053}"/>
                </a:ext>
              </a:extLst>
            </p:cNvPr>
            <p:cNvSpPr/>
            <p:nvPr/>
          </p:nvSpPr>
          <p:spPr>
            <a:xfrm>
              <a:off x="6721600" y="1660450"/>
              <a:ext cx="278900" cy="329425"/>
            </a:xfrm>
            <a:custGeom>
              <a:avLst/>
              <a:gdLst/>
              <a:ahLst/>
              <a:cxnLst/>
              <a:rect l="0" t="0" r="0" b="0"/>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1217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2" name="Shape 688">
              <a:extLst>
                <a:ext uri="{FF2B5EF4-FFF2-40B4-BE49-F238E27FC236}">
                  <a16:creationId xmlns:a16="http://schemas.microsoft.com/office/drawing/2014/main" id="{26AB97B1-B1EB-44B4-9F40-50487B8CF692}"/>
                </a:ext>
              </a:extLst>
            </p:cNvPr>
            <p:cNvSpPr/>
            <p:nvPr/>
          </p:nvSpPr>
          <p:spPr>
            <a:xfrm>
              <a:off x="7006550" y="1635475"/>
              <a:ext cx="34750" cy="378750"/>
            </a:xfrm>
            <a:custGeom>
              <a:avLst/>
              <a:gdLst/>
              <a:ahLst/>
              <a:cxnLst/>
              <a:rect l="0" t="0" r="0" b="0"/>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1217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pSp>
        <p:nvGrpSpPr>
          <p:cNvPr id="43" name="Shape 771">
            <a:extLst>
              <a:ext uri="{FF2B5EF4-FFF2-40B4-BE49-F238E27FC236}">
                <a16:creationId xmlns:a16="http://schemas.microsoft.com/office/drawing/2014/main" id="{A292121D-AE7C-4E84-9A34-197FFBE0615D}"/>
              </a:ext>
            </a:extLst>
          </p:cNvPr>
          <p:cNvGrpSpPr/>
          <p:nvPr userDrawn="1"/>
        </p:nvGrpSpPr>
        <p:grpSpPr>
          <a:xfrm>
            <a:off x="10588429" y="1047747"/>
            <a:ext cx="571076" cy="468865"/>
            <a:chOff x="2599525" y="3688600"/>
            <a:chExt cx="428675" cy="351950"/>
          </a:xfrm>
        </p:grpSpPr>
        <p:sp>
          <p:nvSpPr>
            <p:cNvPr id="44" name="Shape 772">
              <a:extLst>
                <a:ext uri="{FF2B5EF4-FFF2-40B4-BE49-F238E27FC236}">
                  <a16:creationId xmlns:a16="http://schemas.microsoft.com/office/drawing/2014/main" id="{23B537D9-AC0E-43E4-B3CA-828EAFB8AABA}"/>
                </a:ext>
              </a:extLst>
            </p:cNvPr>
            <p:cNvSpPr/>
            <p:nvPr/>
          </p:nvSpPr>
          <p:spPr>
            <a:xfrm>
              <a:off x="2599525" y="3688600"/>
              <a:ext cx="428675" cy="168675"/>
            </a:xfrm>
            <a:custGeom>
              <a:avLst/>
              <a:gdLst/>
              <a:ahLst/>
              <a:cxnLst/>
              <a:rect l="0" t="0" r="0" b="0"/>
              <a:pathLst>
                <a:path w="17147" h="6747" fill="none" extrusionOk="0">
                  <a:moveTo>
                    <a:pt x="16660" y="1876"/>
                  </a:moveTo>
                  <a:lnTo>
                    <a:pt x="11594" y="1876"/>
                  </a:lnTo>
                  <a:lnTo>
                    <a:pt x="11594" y="1462"/>
                  </a:lnTo>
                  <a:lnTo>
                    <a:pt x="11594" y="1462"/>
                  </a:lnTo>
                  <a:lnTo>
                    <a:pt x="11594" y="1316"/>
                  </a:lnTo>
                  <a:lnTo>
                    <a:pt x="11569" y="1170"/>
                  </a:lnTo>
                  <a:lnTo>
                    <a:pt x="11472" y="902"/>
                  </a:lnTo>
                  <a:lnTo>
                    <a:pt x="11350" y="658"/>
                  </a:lnTo>
                  <a:lnTo>
                    <a:pt x="11155" y="439"/>
                  </a:lnTo>
                  <a:lnTo>
                    <a:pt x="10961" y="268"/>
                  </a:lnTo>
                  <a:lnTo>
                    <a:pt x="10693" y="122"/>
                  </a:lnTo>
                  <a:lnTo>
                    <a:pt x="10425" y="49"/>
                  </a:lnTo>
                  <a:lnTo>
                    <a:pt x="10279" y="25"/>
                  </a:lnTo>
                  <a:lnTo>
                    <a:pt x="10133" y="1"/>
                  </a:lnTo>
                  <a:lnTo>
                    <a:pt x="7015" y="1"/>
                  </a:lnTo>
                  <a:lnTo>
                    <a:pt x="7015" y="1"/>
                  </a:lnTo>
                  <a:lnTo>
                    <a:pt x="6869" y="25"/>
                  </a:lnTo>
                  <a:lnTo>
                    <a:pt x="6723" y="49"/>
                  </a:lnTo>
                  <a:lnTo>
                    <a:pt x="6455" y="122"/>
                  </a:lnTo>
                  <a:lnTo>
                    <a:pt x="6187" y="268"/>
                  </a:lnTo>
                  <a:lnTo>
                    <a:pt x="5992" y="439"/>
                  </a:lnTo>
                  <a:lnTo>
                    <a:pt x="5797" y="658"/>
                  </a:lnTo>
                  <a:lnTo>
                    <a:pt x="5676" y="902"/>
                  </a:lnTo>
                  <a:lnTo>
                    <a:pt x="5578" y="1170"/>
                  </a:lnTo>
                  <a:lnTo>
                    <a:pt x="5554" y="1316"/>
                  </a:lnTo>
                  <a:lnTo>
                    <a:pt x="5554" y="1462"/>
                  </a:lnTo>
                  <a:lnTo>
                    <a:pt x="5554" y="1876"/>
                  </a:lnTo>
                  <a:lnTo>
                    <a:pt x="488" y="1876"/>
                  </a:lnTo>
                  <a:lnTo>
                    <a:pt x="488" y="1876"/>
                  </a:lnTo>
                  <a:lnTo>
                    <a:pt x="391" y="1876"/>
                  </a:lnTo>
                  <a:lnTo>
                    <a:pt x="293" y="1900"/>
                  </a:lnTo>
                  <a:lnTo>
                    <a:pt x="220" y="1949"/>
                  </a:lnTo>
                  <a:lnTo>
                    <a:pt x="147" y="2022"/>
                  </a:lnTo>
                  <a:lnTo>
                    <a:pt x="74" y="2071"/>
                  </a:lnTo>
                  <a:lnTo>
                    <a:pt x="50" y="2168"/>
                  </a:lnTo>
                  <a:lnTo>
                    <a:pt x="1" y="2266"/>
                  </a:lnTo>
                  <a:lnTo>
                    <a:pt x="1" y="2363"/>
                  </a:lnTo>
                  <a:lnTo>
                    <a:pt x="1" y="5773"/>
                  </a:lnTo>
                  <a:lnTo>
                    <a:pt x="1" y="5773"/>
                  </a:lnTo>
                  <a:lnTo>
                    <a:pt x="25" y="5967"/>
                  </a:lnTo>
                  <a:lnTo>
                    <a:pt x="74" y="6138"/>
                  </a:lnTo>
                  <a:lnTo>
                    <a:pt x="171" y="6308"/>
                  </a:lnTo>
                  <a:lnTo>
                    <a:pt x="293" y="6455"/>
                  </a:lnTo>
                  <a:lnTo>
                    <a:pt x="439" y="6576"/>
                  </a:lnTo>
                  <a:lnTo>
                    <a:pt x="585" y="6674"/>
                  </a:lnTo>
                  <a:lnTo>
                    <a:pt x="780" y="6722"/>
                  </a:lnTo>
                  <a:lnTo>
                    <a:pt x="975" y="6747"/>
                  </a:lnTo>
                  <a:lnTo>
                    <a:pt x="7721" y="6747"/>
                  </a:lnTo>
                  <a:lnTo>
                    <a:pt x="7721" y="6138"/>
                  </a:lnTo>
                  <a:lnTo>
                    <a:pt x="7721" y="6138"/>
                  </a:lnTo>
                  <a:lnTo>
                    <a:pt x="7746" y="6041"/>
                  </a:lnTo>
                  <a:lnTo>
                    <a:pt x="7770" y="5967"/>
                  </a:lnTo>
                  <a:lnTo>
                    <a:pt x="7819" y="5870"/>
                  </a:lnTo>
                  <a:lnTo>
                    <a:pt x="7868" y="5797"/>
                  </a:lnTo>
                  <a:lnTo>
                    <a:pt x="7941" y="5748"/>
                  </a:lnTo>
                  <a:lnTo>
                    <a:pt x="8038" y="5700"/>
                  </a:lnTo>
                  <a:lnTo>
                    <a:pt x="8111" y="5675"/>
                  </a:lnTo>
                  <a:lnTo>
                    <a:pt x="8209" y="5651"/>
                  </a:lnTo>
                  <a:lnTo>
                    <a:pt x="8939" y="5651"/>
                  </a:lnTo>
                  <a:lnTo>
                    <a:pt x="8939" y="5651"/>
                  </a:lnTo>
                  <a:lnTo>
                    <a:pt x="9037" y="5675"/>
                  </a:lnTo>
                  <a:lnTo>
                    <a:pt x="9110" y="5700"/>
                  </a:lnTo>
                  <a:lnTo>
                    <a:pt x="9207" y="5748"/>
                  </a:lnTo>
                  <a:lnTo>
                    <a:pt x="9280" y="5797"/>
                  </a:lnTo>
                  <a:lnTo>
                    <a:pt x="9329" y="5870"/>
                  </a:lnTo>
                  <a:lnTo>
                    <a:pt x="9378" y="5967"/>
                  </a:lnTo>
                  <a:lnTo>
                    <a:pt x="9402" y="6041"/>
                  </a:lnTo>
                  <a:lnTo>
                    <a:pt x="9426" y="6138"/>
                  </a:lnTo>
                  <a:lnTo>
                    <a:pt x="9426" y="6747"/>
                  </a:lnTo>
                  <a:lnTo>
                    <a:pt x="16173" y="6747"/>
                  </a:lnTo>
                  <a:lnTo>
                    <a:pt x="16173" y="6747"/>
                  </a:lnTo>
                  <a:lnTo>
                    <a:pt x="16367" y="6722"/>
                  </a:lnTo>
                  <a:lnTo>
                    <a:pt x="16562" y="6674"/>
                  </a:lnTo>
                  <a:lnTo>
                    <a:pt x="16708" y="6576"/>
                  </a:lnTo>
                  <a:lnTo>
                    <a:pt x="16855" y="6455"/>
                  </a:lnTo>
                  <a:lnTo>
                    <a:pt x="16976" y="6308"/>
                  </a:lnTo>
                  <a:lnTo>
                    <a:pt x="17074" y="6138"/>
                  </a:lnTo>
                  <a:lnTo>
                    <a:pt x="17122" y="5967"/>
                  </a:lnTo>
                  <a:lnTo>
                    <a:pt x="17147" y="5773"/>
                  </a:lnTo>
                  <a:lnTo>
                    <a:pt x="17147" y="2363"/>
                  </a:lnTo>
                  <a:lnTo>
                    <a:pt x="17147" y="2363"/>
                  </a:lnTo>
                  <a:lnTo>
                    <a:pt x="17147" y="2266"/>
                  </a:lnTo>
                  <a:lnTo>
                    <a:pt x="17098" y="2168"/>
                  </a:lnTo>
                  <a:lnTo>
                    <a:pt x="17074" y="2071"/>
                  </a:lnTo>
                  <a:lnTo>
                    <a:pt x="17001" y="2022"/>
                  </a:lnTo>
                  <a:lnTo>
                    <a:pt x="16928" y="1949"/>
                  </a:lnTo>
                  <a:lnTo>
                    <a:pt x="16855" y="1900"/>
                  </a:lnTo>
                  <a:lnTo>
                    <a:pt x="16757" y="1876"/>
                  </a:lnTo>
                  <a:lnTo>
                    <a:pt x="16660" y="1876"/>
                  </a:lnTo>
                  <a:lnTo>
                    <a:pt x="16660" y="1876"/>
                  </a:lnTo>
                  <a:close/>
                  <a:moveTo>
                    <a:pt x="10620" y="1876"/>
                  </a:moveTo>
                  <a:lnTo>
                    <a:pt x="6528" y="1876"/>
                  </a:lnTo>
                  <a:lnTo>
                    <a:pt x="6528" y="1462"/>
                  </a:lnTo>
                  <a:lnTo>
                    <a:pt x="6528" y="1462"/>
                  </a:lnTo>
                  <a:lnTo>
                    <a:pt x="6528" y="1364"/>
                  </a:lnTo>
                  <a:lnTo>
                    <a:pt x="6577" y="1291"/>
                  </a:lnTo>
                  <a:lnTo>
                    <a:pt x="6601" y="1194"/>
                  </a:lnTo>
                  <a:lnTo>
                    <a:pt x="6674" y="1121"/>
                  </a:lnTo>
                  <a:lnTo>
                    <a:pt x="6747" y="1072"/>
                  </a:lnTo>
                  <a:lnTo>
                    <a:pt x="6820" y="1023"/>
                  </a:lnTo>
                  <a:lnTo>
                    <a:pt x="6918" y="999"/>
                  </a:lnTo>
                  <a:lnTo>
                    <a:pt x="7015" y="975"/>
                  </a:lnTo>
                  <a:lnTo>
                    <a:pt x="10133" y="975"/>
                  </a:lnTo>
                  <a:lnTo>
                    <a:pt x="10133" y="975"/>
                  </a:lnTo>
                  <a:lnTo>
                    <a:pt x="10230" y="999"/>
                  </a:lnTo>
                  <a:lnTo>
                    <a:pt x="10327" y="1023"/>
                  </a:lnTo>
                  <a:lnTo>
                    <a:pt x="10400" y="1072"/>
                  </a:lnTo>
                  <a:lnTo>
                    <a:pt x="10474" y="1121"/>
                  </a:lnTo>
                  <a:lnTo>
                    <a:pt x="10547" y="1194"/>
                  </a:lnTo>
                  <a:lnTo>
                    <a:pt x="10571" y="1291"/>
                  </a:lnTo>
                  <a:lnTo>
                    <a:pt x="10620" y="1364"/>
                  </a:lnTo>
                  <a:lnTo>
                    <a:pt x="10620" y="1462"/>
                  </a:lnTo>
                  <a:lnTo>
                    <a:pt x="10620" y="1876"/>
                  </a:lnTo>
                  <a:close/>
                </a:path>
              </a:pathLst>
            </a:custGeom>
            <a:noFill/>
            <a:ln w="1217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 name="Shape 773">
              <a:extLst>
                <a:ext uri="{FF2B5EF4-FFF2-40B4-BE49-F238E27FC236}">
                  <a16:creationId xmlns:a16="http://schemas.microsoft.com/office/drawing/2014/main" id="{C4D0CC83-A04E-419D-8E79-76427D03017F}"/>
                </a:ext>
              </a:extLst>
            </p:cNvPr>
            <p:cNvSpPr/>
            <p:nvPr/>
          </p:nvSpPr>
          <p:spPr>
            <a:xfrm>
              <a:off x="2792550" y="3862125"/>
              <a:ext cx="42650" cy="23775"/>
            </a:xfrm>
            <a:custGeom>
              <a:avLst/>
              <a:gdLst/>
              <a:ahLst/>
              <a:cxnLst/>
              <a:rect l="0" t="0" r="0" b="0"/>
              <a:pathLst>
                <a:path w="1706" h="951" fill="none" extrusionOk="0">
                  <a:moveTo>
                    <a:pt x="1705" y="1"/>
                  </a:moveTo>
                  <a:lnTo>
                    <a:pt x="1705" y="463"/>
                  </a:lnTo>
                  <a:lnTo>
                    <a:pt x="1705" y="463"/>
                  </a:lnTo>
                  <a:lnTo>
                    <a:pt x="1681" y="561"/>
                  </a:lnTo>
                  <a:lnTo>
                    <a:pt x="1657" y="658"/>
                  </a:lnTo>
                  <a:lnTo>
                    <a:pt x="1608" y="756"/>
                  </a:lnTo>
                  <a:lnTo>
                    <a:pt x="1559" y="804"/>
                  </a:lnTo>
                  <a:lnTo>
                    <a:pt x="1486" y="877"/>
                  </a:lnTo>
                  <a:lnTo>
                    <a:pt x="1389" y="926"/>
                  </a:lnTo>
                  <a:lnTo>
                    <a:pt x="1316" y="951"/>
                  </a:lnTo>
                  <a:lnTo>
                    <a:pt x="1218" y="951"/>
                  </a:lnTo>
                  <a:lnTo>
                    <a:pt x="488" y="951"/>
                  </a:lnTo>
                  <a:lnTo>
                    <a:pt x="488" y="951"/>
                  </a:lnTo>
                  <a:lnTo>
                    <a:pt x="390" y="951"/>
                  </a:lnTo>
                  <a:lnTo>
                    <a:pt x="317" y="926"/>
                  </a:lnTo>
                  <a:lnTo>
                    <a:pt x="220" y="877"/>
                  </a:lnTo>
                  <a:lnTo>
                    <a:pt x="147" y="804"/>
                  </a:lnTo>
                  <a:lnTo>
                    <a:pt x="98" y="756"/>
                  </a:lnTo>
                  <a:lnTo>
                    <a:pt x="49" y="658"/>
                  </a:lnTo>
                  <a:lnTo>
                    <a:pt x="25" y="561"/>
                  </a:lnTo>
                  <a:lnTo>
                    <a:pt x="0" y="463"/>
                  </a:lnTo>
                  <a:lnTo>
                    <a:pt x="0" y="1"/>
                  </a:lnTo>
                </a:path>
              </a:pathLst>
            </a:custGeom>
            <a:noFill/>
            <a:ln w="1217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6" name="Shape 774">
              <a:extLst>
                <a:ext uri="{FF2B5EF4-FFF2-40B4-BE49-F238E27FC236}">
                  <a16:creationId xmlns:a16="http://schemas.microsoft.com/office/drawing/2014/main" id="{52DD21D0-D09B-4C65-828C-5386AEFED9EE}"/>
                </a:ext>
              </a:extLst>
            </p:cNvPr>
            <p:cNvSpPr/>
            <p:nvPr/>
          </p:nvSpPr>
          <p:spPr>
            <a:xfrm>
              <a:off x="2599525" y="3852375"/>
              <a:ext cx="428675" cy="188175"/>
            </a:xfrm>
            <a:custGeom>
              <a:avLst/>
              <a:gdLst/>
              <a:ahLst/>
              <a:cxnLst/>
              <a:rect l="0" t="0" r="0" b="0"/>
              <a:pathLst>
                <a:path w="17147" h="7527" fill="none" extrusionOk="0">
                  <a:moveTo>
                    <a:pt x="1" y="1"/>
                  </a:moveTo>
                  <a:lnTo>
                    <a:pt x="1" y="7040"/>
                  </a:lnTo>
                  <a:lnTo>
                    <a:pt x="1" y="7040"/>
                  </a:lnTo>
                  <a:lnTo>
                    <a:pt x="1" y="7137"/>
                  </a:lnTo>
                  <a:lnTo>
                    <a:pt x="50" y="7210"/>
                  </a:lnTo>
                  <a:lnTo>
                    <a:pt x="74" y="7307"/>
                  </a:lnTo>
                  <a:lnTo>
                    <a:pt x="147" y="7381"/>
                  </a:lnTo>
                  <a:lnTo>
                    <a:pt x="220" y="7429"/>
                  </a:lnTo>
                  <a:lnTo>
                    <a:pt x="293" y="7478"/>
                  </a:lnTo>
                  <a:lnTo>
                    <a:pt x="391" y="7502"/>
                  </a:lnTo>
                  <a:lnTo>
                    <a:pt x="488" y="7527"/>
                  </a:lnTo>
                  <a:lnTo>
                    <a:pt x="16660" y="7527"/>
                  </a:lnTo>
                  <a:lnTo>
                    <a:pt x="16660" y="7527"/>
                  </a:lnTo>
                  <a:lnTo>
                    <a:pt x="16757" y="7502"/>
                  </a:lnTo>
                  <a:lnTo>
                    <a:pt x="16855" y="7478"/>
                  </a:lnTo>
                  <a:lnTo>
                    <a:pt x="16928" y="7429"/>
                  </a:lnTo>
                  <a:lnTo>
                    <a:pt x="17001" y="7381"/>
                  </a:lnTo>
                  <a:lnTo>
                    <a:pt x="17074" y="7307"/>
                  </a:lnTo>
                  <a:lnTo>
                    <a:pt x="17098" y="7210"/>
                  </a:lnTo>
                  <a:lnTo>
                    <a:pt x="17147" y="7137"/>
                  </a:lnTo>
                  <a:lnTo>
                    <a:pt x="17147" y="7040"/>
                  </a:lnTo>
                  <a:lnTo>
                    <a:pt x="17147" y="1"/>
                  </a:lnTo>
                </a:path>
              </a:pathLst>
            </a:custGeom>
            <a:noFill/>
            <a:ln w="1217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25128167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AC357-2903-4073-91A3-718268E67831}"/>
              </a:ext>
            </a:extLst>
          </p:cNvPr>
          <p:cNvSpPr>
            <a:spLocks noGrp="1"/>
          </p:cNvSpPr>
          <p:nvPr>
            <p:ph type="title"/>
          </p:nvPr>
        </p:nvSpPr>
        <p:spPr>
          <a:xfrm>
            <a:off x="419100" y="365125"/>
            <a:ext cx="7170420" cy="1325563"/>
          </a:xfrm>
        </p:spPr>
        <p:txBody>
          <a:bodyPr>
            <a:normAutofit/>
          </a:bodyPr>
          <a:lstStyle>
            <a:lvl1pPr algn="l">
              <a:defRPr sz="4400" b="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4059044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3/6/2022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0929996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AC357-2903-4073-91A3-718268E67831}"/>
              </a:ext>
            </a:extLst>
          </p:cNvPr>
          <p:cNvSpPr>
            <a:spLocks noGrp="1"/>
          </p:cNvSpPr>
          <p:nvPr>
            <p:ph type="title"/>
          </p:nvPr>
        </p:nvSpPr>
        <p:spPr>
          <a:xfrm>
            <a:off x="7691120" y="556418"/>
            <a:ext cx="4081780" cy="1325563"/>
          </a:xfrm>
        </p:spPr>
        <p:txBody>
          <a:bodyPr>
            <a:noAutofit/>
          </a:bodyPr>
          <a:lstStyle>
            <a:lvl1pPr algn="ctr">
              <a:defRPr sz="4400" b="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8231F00A-0AC2-4224-951E-83497523FFC0}"/>
              </a:ext>
            </a:extLst>
          </p:cNvPr>
          <p:cNvSpPr>
            <a:spLocks noGrp="1"/>
          </p:cNvSpPr>
          <p:nvPr>
            <p:ph type="pic" sz="quarter" idx="12" hasCustomPrompt="1"/>
          </p:nvPr>
        </p:nvSpPr>
        <p:spPr>
          <a:xfrm>
            <a:off x="-1" y="-1"/>
            <a:ext cx="4641449" cy="6857999"/>
          </a:xfrm>
          <a:custGeom>
            <a:avLst/>
            <a:gdLst>
              <a:gd name="connsiteX0" fmla="*/ 0 w 7048498"/>
              <a:gd name="connsiteY0" fmla="*/ 0 h 5412660"/>
              <a:gd name="connsiteX1" fmla="*/ 6146370 w 7048498"/>
              <a:gd name="connsiteY1" fmla="*/ 0 h 5412660"/>
              <a:gd name="connsiteX2" fmla="*/ 7048498 w 7048498"/>
              <a:gd name="connsiteY2" fmla="*/ 902128 h 5412660"/>
              <a:gd name="connsiteX3" fmla="*/ 7048498 w 7048498"/>
              <a:gd name="connsiteY3" fmla="*/ 5412660 h 5412660"/>
              <a:gd name="connsiteX4" fmla="*/ 0 w 7048498"/>
              <a:gd name="connsiteY4" fmla="*/ 5412660 h 541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498" h="5412660">
                <a:moveTo>
                  <a:pt x="0" y="0"/>
                </a:moveTo>
                <a:lnTo>
                  <a:pt x="6146370" y="0"/>
                </a:lnTo>
                <a:cubicBezTo>
                  <a:pt x="6644602" y="0"/>
                  <a:pt x="7048498" y="403896"/>
                  <a:pt x="7048498" y="902128"/>
                </a:cubicBezTo>
                <a:lnTo>
                  <a:pt x="7048498" y="5412660"/>
                </a:lnTo>
                <a:lnTo>
                  <a:pt x="0" y="5412660"/>
                </a:lnTo>
                <a:close/>
              </a:path>
            </a:pathLst>
          </a:custGeom>
          <a:solidFill>
            <a:schemeClr val="bg1">
              <a:lumMod val="85000"/>
              <a:alpha val="30000"/>
            </a:schemeClr>
          </a:solidFill>
        </p:spPr>
        <p:txBody>
          <a:bodyPr wrap="square" anchor="ctr">
            <a:noAutofit/>
          </a:bodyPr>
          <a:lstStyle>
            <a:lvl1pPr marL="0" indent="0" algn="ctr">
              <a:buNone/>
              <a:defRPr sz="1400" b="1">
                <a:solidFill>
                  <a:schemeClr val="bg1">
                    <a:lumMod val="85000"/>
                  </a:schemeClr>
                </a:solidFill>
              </a:defRPr>
            </a:lvl1pPr>
          </a:lstStyle>
          <a:p>
            <a:r>
              <a:rPr lang="id-ID" dirty="0"/>
              <a:t>IMAGE PLACEHOLDER</a:t>
            </a:r>
            <a:endParaRPr lang="en-US" dirty="0"/>
          </a:p>
        </p:txBody>
      </p:sp>
    </p:spTree>
    <p:extLst>
      <p:ext uri="{BB962C8B-B14F-4D97-AF65-F5344CB8AC3E}">
        <p14:creationId xmlns:p14="http://schemas.microsoft.com/office/powerpoint/2010/main" val="23537583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Custom Layout">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231F00A-0AC2-4224-951E-83497523FFC0}"/>
              </a:ext>
            </a:extLst>
          </p:cNvPr>
          <p:cNvSpPr>
            <a:spLocks noGrp="1"/>
          </p:cNvSpPr>
          <p:nvPr>
            <p:ph type="pic" sz="quarter" idx="12" hasCustomPrompt="1"/>
          </p:nvPr>
        </p:nvSpPr>
        <p:spPr>
          <a:xfrm flipH="1">
            <a:off x="4190034" y="-1"/>
            <a:ext cx="8001964" cy="6857999"/>
          </a:xfrm>
          <a:custGeom>
            <a:avLst/>
            <a:gdLst>
              <a:gd name="connsiteX0" fmla="*/ 0 w 7048498"/>
              <a:gd name="connsiteY0" fmla="*/ 0 h 5412660"/>
              <a:gd name="connsiteX1" fmla="*/ 6146370 w 7048498"/>
              <a:gd name="connsiteY1" fmla="*/ 0 h 5412660"/>
              <a:gd name="connsiteX2" fmla="*/ 7048498 w 7048498"/>
              <a:gd name="connsiteY2" fmla="*/ 902128 h 5412660"/>
              <a:gd name="connsiteX3" fmla="*/ 7048498 w 7048498"/>
              <a:gd name="connsiteY3" fmla="*/ 5412660 h 5412660"/>
              <a:gd name="connsiteX4" fmla="*/ 0 w 7048498"/>
              <a:gd name="connsiteY4" fmla="*/ 5412660 h 541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498" h="5412660">
                <a:moveTo>
                  <a:pt x="0" y="0"/>
                </a:moveTo>
                <a:lnTo>
                  <a:pt x="6146370" y="0"/>
                </a:lnTo>
                <a:cubicBezTo>
                  <a:pt x="6644602" y="0"/>
                  <a:pt x="7048498" y="403896"/>
                  <a:pt x="7048498" y="902128"/>
                </a:cubicBezTo>
                <a:lnTo>
                  <a:pt x="7048498" y="5412660"/>
                </a:lnTo>
                <a:lnTo>
                  <a:pt x="0" y="5412660"/>
                </a:lnTo>
                <a:close/>
              </a:path>
            </a:pathLst>
          </a:custGeom>
          <a:solidFill>
            <a:schemeClr val="bg1">
              <a:lumMod val="85000"/>
              <a:alpha val="30000"/>
            </a:schemeClr>
          </a:solidFill>
        </p:spPr>
        <p:txBody>
          <a:bodyPr wrap="square" anchor="ctr">
            <a:noAutofit/>
          </a:bodyPr>
          <a:lstStyle>
            <a:lvl1pPr marL="0" indent="0" algn="ctr">
              <a:buNone/>
              <a:defRPr sz="1400" b="1">
                <a:solidFill>
                  <a:schemeClr val="bg1">
                    <a:lumMod val="85000"/>
                  </a:schemeClr>
                </a:solidFill>
              </a:defRPr>
            </a:lvl1pPr>
          </a:lstStyle>
          <a:p>
            <a:r>
              <a:rPr lang="id-ID" dirty="0"/>
              <a:t>IMAGE PLACEHOLDER</a:t>
            </a:r>
            <a:endParaRPr lang="en-US" dirty="0"/>
          </a:p>
        </p:txBody>
      </p:sp>
      <p:sp>
        <p:nvSpPr>
          <p:cNvPr id="2" name="Title 1">
            <a:extLst>
              <a:ext uri="{FF2B5EF4-FFF2-40B4-BE49-F238E27FC236}">
                <a16:creationId xmlns:a16="http://schemas.microsoft.com/office/drawing/2014/main" id="{D7DAC357-2903-4073-91A3-718268E67831}"/>
              </a:ext>
            </a:extLst>
          </p:cNvPr>
          <p:cNvSpPr>
            <a:spLocks noGrp="1"/>
          </p:cNvSpPr>
          <p:nvPr>
            <p:ph type="title"/>
          </p:nvPr>
        </p:nvSpPr>
        <p:spPr>
          <a:xfrm>
            <a:off x="419100" y="552442"/>
            <a:ext cx="3388971" cy="1785644"/>
          </a:xfrm>
        </p:spPr>
        <p:txBody>
          <a:bodyPr>
            <a:noAutofit/>
          </a:bodyPr>
          <a:lstStyle>
            <a:lvl1pPr algn="l">
              <a:defRPr sz="4400" b="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3655516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Custom Layout">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231F00A-0AC2-4224-951E-83497523FFC0}"/>
              </a:ext>
            </a:extLst>
          </p:cNvPr>
          <p:cNvSpPr>
            <a:spLocks noGrp="1"/>
          </p:cNvSpPr>
          <p:nvPr>
            <p:ph type="pic" sz="quarter" idx="12" hasCustomPrompt="1"/>
          </p:nvPr>
        </p:nvSpPr>
        <p:spPr>
          <a:xfrm flipH="1">
            <a:off x="0" y="-1"/>
            <a:ext cx="12191998" cy="6857999"/>
          </a:xfrm>
          <a:prstGeom prst="rect">
            <a:avLst/>
          </a:prstGeom>
          <a:solidFill>
            <a:schemeClr val="bg1">
              <a:lumMod val="85000"/>
              <a:alpha val="30000"/>
            </a:schemeClr>
          </a:solidFill>
        </p:spPr>
        <p:txBody>
          <a:bodyPr wrap="square" anchor="ctr">
            <a:noAutofit/>
          </a:bodyPr>
          <a:lstStyle>
            <a:lvl1pPr marL="0" indent="0" algn="ctr">
              <a:buNone/>
              <a:defRPr sz="1400" b="1">
                <a:solidFill>
                  <a:schemeClr val="bg1">
                    <a:lumMod val="85000"/>
                  </a:schemeClr>
                </a:solidFill>
              </a:defRPr>
            </a:lvl1pPr>
          </a:lstStyle>
          <a:p>
            <a:r>
              <a:rPr lang="id-ID" dirty="0"/>
              <a:t>IMAGE PLACEHOLDER</a:t>
            </a:r>
            <a:endParaRPr lang="en-US" dirty="0"/>
          </a:p>
        </p:txBody>
      </p:sp>
    </p:spTree>
    <p:extLst>
      <p:ext uri="{BB962C8B-B14F-4D97-AF65-F5344CB8AC3E}">
        <p14:creationId xmlns:p14="http://schemas.microsoft.com/office/powerpoint/2010/main" val="19291878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AC357-2903-4073-91A3-718268E67831}"/>
              </a:ext>
            </a:extLst>
          </p:cNvPr>
          <p:cNvSpPr>
            <a:spLocks noGrp="1"/>
          </p:cNvSpPr>
          <p:nvPr>
            <p:ph type="title"/>
          </p:nvPr>
        </p:nvSpPr>
        <p:spPr>
          <a:xfrm>
            <a:off x="4805680" y="365125"/>
            <a:ext cx="6967220" cy="1325563"/>
          </a:xfrm>
        </p:spPr>
        <p:txBody>
          <a:bodyPr>
            <a:normAutofit/>
          </a:bodyPr>
          <a:lstStyle>
            <a:lvl1pPr algn="r">
              <a:defRPr sz="4400" b="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5631458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AC357-2903-4073-91A3-718268E67831}"/>
              </a:ext>
            </a:extLst>
          </p:cNvPr>
          <p:cNvSpPr>
            <a:spLocks noGrp="1"/>
          </p:cNvSpPr>
          <p:nvPr>
            <p:ph type="title"/>
          </p:nvPr>
        </p:nvSpPr>
        <p:spPr>
          <a:xfrm>
            <a:off x="838200" y="365125"/>
            <a:ext cx="10515600" cy="1325563"/>
          </a:xfrm>
        </p:spPr>
        <p:txBody>
          <a:bodyPr/>
          <a:lstStyle>
            <a:lvl1pPr algn="ctr">
              <a:defRPr b="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1096881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E25509-2CD9-4502-A04F-63872BF068F0}"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88BA36-5A13-44CC-B4AC-3951F0EF036F}" type="slidenum">
              <a:rPr lang="en-US" smtClean="0"/>
              <a:t>‹#›</a:t>
            </a:fld>
            <a:endParaRPr lang="en-US"/>
          </a:p>
        </p:txBody>
      </p:sp>
    </p:spTree>
    <p:extLst>
      <p:ext uri="{BB962C8B-B14F-4D97-AF65-F5344CB8AC3E}">
        <p14:creationId xmlns:p14="http://schemas.microsoft.com/office/powerpoint/2010/main" val="19364589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25509-2CD9-4502-A04F-63872BF068F0}"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88BA36-5A13-44CC-B4AC-3951F0EF036F}" type="slidenum">
              <a:rPr lang="en-US" smtClean="0"/>
              <a:t>‹#›</a:t>
            </a:fld>
            <a:endParaRPr lang="en-US"/>
          </a:p>
        </p:txBody>
      </p:sp>
    </p:spTree>
    <p:extLst>
      <p:ext uri="{BB962C8B-B14F-4D97-AF65-F5344CB8AC3E}">
        <p14:creationId xmlns:p14="http://schemas.microsoft.com/office/powerpoint/2010/main" val="30994683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E25509-2CD9-4502-A04F-63872BF068F0}"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88BA36-5A13-44CC-B4AC-3951F0EF036F}" type="slidenum">
              <a:rPr lang="en-US" smtClean="0"/>
              <a:t>‹#›</a:t>
            </a:fld>
            <a:endParaRPr lang="en-US"/>
          </a:p>
        </p:txBody>
      </p:sp>
    </p:spTree>
    <p:extLst>
      <p:ext uri="{BB962C8B-B14F-4D97-AF65-F5344CB8AC3E}">
        <p14:creationId xmlns:p14="http://schemas.microsoft.com/office/powerpoint/2010/main" val="9940910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E25509-2CD9-4502-A04F-63872BF068F0}"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88BA36-5A13-44CC-B4AC-3951F0EF036F}" type="slidenum">
              <a:rPr lang="en-US" smtClean="0"/>
              <a:t>‹#›</a:t>
            </a:fld>
            <a:endParaRPr lang="en-US"/>
          </a:p>
        </p:txBody>
      </p:sp>
    </p:spTree>
    <p:extLst>
      <p:ext uri="{BB962C8B-B14F-4D97-AF65-F5344CB8AC3E}">
        <p14:creationId xmlns:p14="http://schemas.microsoft.com/office/powerpoint/2010/main" val="34760423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E25509-2CD9-4502-A04F-63872BF068F0}" type="datetimeFigureOut">
              <a:rPr lang="en-US" smtClean="0"/>
              <a:t>3/6/2022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88BA36-5A13-44CC-B4AC-3951F0EF036F}" type="slidenum">
              <a:rPr lang="en-US" smtClean="0"/>
              <a:t>‹#›</a:t>
            </a:fld>
            <a:endParaRPr lang="en-US"/>
          </a:p>
        </p:txBody>
      </p:sp>
    </p:spTree>
    <p:extLst>
      <p:ext uri="{BB962C8B-B14F-4D97-AF65-F5344CB8AC3E}">
        <p14:creationId xmlns:p14="http://schemas.microsoft.com/office/powerpoint/2010/main" val="14409375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3/6/2022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1321892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E25509-2CD9-4502-A04F-63872BF068F0}" type="datetimeFigureOut">
              <a:rPr lang="en-US" smtClean="0"/>
              <a:t>3/6/2022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88BA36-5A13-44CC-B4AC-3951F0EF036F}" type="slidenum">
              <a:rPr lang="en-US" smtClean="0"/>
              <a:t>‹#›</a:t>
            </a:fld>
            <a:endParaRPr lang="en-US"/>
          </a:p>
        </p:txBody>
      </p:sp>
    </p:spTree>
    <p:extLst>
      <p:ext uri="{BB962C8B-B14F-4D97-AF65-F5344CB8AC3E}">
        <p14:creationId xmlns:p14="http://schemas.microsoft.com/office/powerpoint/2010/main" val="20800061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E25509-2CD9-4502-A04F-63872BF068F0}" type="datetimeFigureOut">
              <a:rPr lang="en-US" smtClean="0"/>
              <a:t>3/6/2022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88BA36-5A13-44CC-B4AC-3951F0EF036F}" type="slidenum">
              <a:rPr lang="en-US" smtClean="0"/>
              <a:t>‹#›</a:t>
            </a:fld>
            <a:endParaRPr lang="en-US"/>
          </a:p>
        </p:txBody>
      </p:sp>
    </p:spTree>
    <p:extLst>
      <p:ext uri="{BB962C8B-B14F-4D97-AF65-F5344CB8AC3E}">
        <p14:creationId xmlns:p14="http://schemas.microsoft.com/office/powerpoint/2010/main" val="36543139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E25509-2CD9-4502-A04F-63872BF068F0}"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88BA36-5A13-44CC-B4AC-3951F0EF036F}" type="slidenum">
              <a:rPr lang="en-US" smtClean="0"/>
              <a:t>‹#›</a:t>
            </a:fld>
            <a:endParaRPr lang="en-US"/>
          </a:p>
        </p:txBody>
      </p:sp>
    </p:spTree>
    <p:extLst>
      <p:ext uri="{BB962C8B-B14F-4D97-AF65-F5344CB8AC3E}">
        <p14:creationId xmlns:p14="http://schemas.microsoft.com/office/powerpoint/2010/main" val="42421174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E25509-2CD9-4502-A04F-63872BF068F0}"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88BA36-5A13-44CC-B4AC-3951F0EF036F}" type="slidenum">
              <a:rPr lang="en-US" smtClean="0"/>
              <a:t>‹#›</a:t>
            </a:fld>
            <a:endParaRPr lang="en-US"/>
          </a:p>
        </p:txBody>
      </p:sp>
    </p:spTree>
    <p:extLst>
      <p:ext uri="{BB962C8B-B14F-4D97-AF65-F5344CB8AC3E}">
        <p14:creationId xmlns:p14="http://schemas.microsoft.com/office/powerpoint/2010/main" val="7650063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25509-2CD9-4502-A04F-63872BF068F0}"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88BA36-5A13-44CC-B4AC-3951F0EF036F}" type="slidenum">
              <a:rPr lang="en-US" smtClean="0"/>
              <a:t>‹#›</a:t>
            </a:fld>
            <a:endParaRPr lang="en-US"/>
          </a:p>
        </p:txBody>
      </p:sp>
    </p:spTree>
    <p:extLst>
      <p:ext uri="{BB962C8B-B14F-4D97-AF65-F5344CB8AC3E}">
        <p14:creationId xmlns:p14="http://schemas.microsoft.com/office/powerpoint/2010/main" val="9496316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25509-2CD9-4502-A04F-63872BF068F0}"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88BA36-5A13-44CC-B4AC-3951F0EF036F}" type="slidenum">
              <a:rPr lang="en-US" smtClean="0"/>
              <a:t>‹#›</a:t>
            </a:fld>
            <a:endParaRPr lang="en-US"/>
          </a:p>
        </p:txBody>
      </p:sp>
    </p:spTree>
    <p:extLst>
      <p:ext uri="{BB962C8B-B14F-4D97-AF65-F5344CB8AC3E}">
        <p14:creationId xmlns:p14="http://schemas.microsoft.com/office/powerpoint/2010/main" val="31971083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2023E1CB-02FE-4B52-8CC6-FE219341CDC5}" type="datetimeFigureOut">
              <a:rPr lang="en-US" smtClean="0"/>
              <a:t>3/7/2022</a:t>
            </a:fld>
            <a:endParaRPr lang="en-US"/>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2B10598-20E3-4F80-9A49-02D41862BB9F}" type="slidenum">
              <a:rPr lang="en-US" smtClean="0"/>
              <a:t>‹#›</a:t>
            </a:fld>
            <a:endParaRPr lang="en-US"/>
          </a:p>
        </p:txBody>
      </p:sp>
    </p:spTree>
    <p:extLst>
      <p:ext uri="{BB962C8B-B14F-4D97-AF65-F5344CB8AC3E}">
        <p14:creationId xmlns:p14="http://schemas.microsoft.com/office/powerpoint/2010/main" val="4469154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2023E1CB-02FE-4B52-8CC6-FE219341CDC5}" type="datetimeFigureOut">
              <a:rPr lang="en-US" smtClean="0"/>
              <a:t>3/7/2022</a:t>
            </a:fld>
            <a:endParaRPr lang="en-US"/>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2B10598-20E3-4F80-9A49-02D41862BB9F}" type="slidenum">
              <a:rPr lang="en-US" smtClean="0"/>
              <a:t>‹#›</a:t>
            </a:fld>
            <a:endParaRPr lang="en-US"/>
          </a:p>
        </p:txBody>
      </p:sp>
    </p:spTree>
    <p:extLst>
      <p:ext uri="{BB962C8B-B14F-4D97-AF65-F5344CB8AC3E}">
        <p14:creationId xmlns:p14="http://schemas.microsoft.com/office/powerpoint/2010/main" val="9209188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2023E1CB-02FE-4B52-8CC6-FE219341CDC5}" type="datetimeFigureOut">
              <a:rPr lang="en-US" smtClean="0"/>
              <a:t>3/7/2022</a:t>
            </a:fld>
            <a:endParaRPr lang="en-US"/>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2B10598-20E3-4F80-9A49-02D41862BB9F}" type="slidenum">
              <a:rPr lang="en-US" smtClean="0"/>
              <a:t>‹#›</a:t>
            </a:fld>
            <a:endParaRPr lang="en-US"/>
          </a:p>
        </p:txBody>
      </p:sp>
    </p:spTree>
    <p:extLst>
      <p:ext uri="{BB962C8B-B14F-4D97-AF65-F5344CB8AC3E}">
        <p14:creationId xmlns:p14="http://schemas.microsoft.com/office/powerpoint/2010/main" val="20479642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2023E1CB-02FE-4B52-8CC6-FE219341CDC5}" type="datetimeFigureOut">
              <a:rPr lang="en-US" smtClean="0"/>
              <a:t>3/7/2022</a:t>
            </a:fld>
            <a:endParaRPr lang="en-US"/>
          </a:p>
        </p:txBody>
      </p:sp>
      <p:sp>
        <p:nvSpPr>
          <p:cNvPr id="6" name="Footer Placeholder 5"/>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2B10598-20E3-4F80-9A49-02D41862BB9F}" type="slidenum">
              <a:rPr lang="en-US" smtClean="0"/>
              <a:t>‹#›</a:t>
            </a:fld>
            <a:endParaRPr lang="en-US"/>
          </a:p>
        </p:txBody>
      </p:sp>
    </p:spTree>
    <p:extLst>
      <p:ext uri="{BB962C8B-B14F-4D97-AF65-F5344CB8AC3E}">
        <p14:creationId xmlns:p14="http://schemas.microsoft.com/office/powerpoint/2010/main" val="29417117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3/6/2022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8747502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2023E1CB-02FE-4B52-8CC6-FE219341CDC5}" type="datetimeFigureOut">
              <a:rPr lang="en-US" smtClean="0"/>
              <a:t>3/7/2022</a:t>
            </a:fld>
            <a:endParaRPr lang="en-US"/>
          </a:p>
        </p:txBody>
      </p:sp>
      <p:sp>
        <p:nvSpPr>
          <p:cNvPr id="8" name="Footer Placeholder 7"/>
          <p:cNvSpPr>
            <a:spLocks noGrp="1"/>
          </p:cNvSpPr>
          <p:nvPr>
            <p:ph type="ftr" sz="quarter" idx="11"/>
          </p:nvPr>
        </p:nvSpPr>
        <p:spPr>
          <a:xfrm>
            <a:off x="4038601"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12B10598-20E3-4F80-9A49-02D41862BB9F}" type="slidenum">
              <a:rPr lang="en-US" smtClean="0"/>
              <a:t>‹#›</a:t>
            </a:fld>
            <a:endParaRPr lang="en-US"/>
          </a:p>
        </p:txBody>
      </p:sp>
    </p:spTree>
    <p:extLst>
      <p:ext uri="{BB962C8B-B14F-4D97-AF65-F5344CB8AC3E}">
        <p14:creationId xmlns:p14="http://schemas.microsoft.com/office/powerpoint/2010/main" val="4344812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2023E1CB-02FE-4B52-8CC6-FE219341CDC5}" type="datetimeFigureOut">
              <a:rPr lang="en-US" smtClean="0"/>
              <a:t>3/7/2022</a:t>
            </a:fld>
            <a:endParaRPr lang="en-US"/>
          </a:p>
        </p:txBody>
      </p:sp>
      <p:sp>
        <p:nvSpPr>
          <p:cNvPr id="4" name="Footer Placeholder 3"/>
          <p:cNvSpPr>
            <a:spLocks noGrp="1"/>
          </p:cNvSpPr>
          <p:nvPr>
            <p:ph type="ftr" sz="quarter" idx="11"/>
          </p:nvPr>
        </p:nvSpPr>
        <p:spPr>
          <a:xfrm>
            <a:off x="4038601"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12B10598-20E3-4F80-9A49-02D41862BB9F}" type="slidenum">
              <a:rPr lang="en-US" smtClean="0"/>
              <a:t>‹#›</a:t>
            </a:fld>
            <a:endParaRPr lang="en-US"/>
          </a:p>
        </p:txBody>
      </p:sp>
    </p:spTree>
    <p:extLst>
      <p:ext uri="{BB962C8B-B14F-4D97-AF65-F5344CB8AC3E}">
        <p14:creationId xmlns:p14="http://schemas.microsoft.com/office/powerpoint/2010/main" val="10040875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2023E1CB-02FE-4B52-8CC6-FE219341CDC5}" type="datetimeFigureOut">
              <a:rPr lang="en-US" smtClean="0"/>
              <a:t>3/7/2022</a:t>
            </a:fld>
            <a:endParaRPr lang="en-US"/>
          </a:p>
        </p:txBody>
      </p:sp>
      <p:sp>
        <p:nvSpPr>
          <p:cNvPr id="3" name="Footer Placeholder 2"/>
          <p:cNvSpPr>
            <a:spLocks noGrp="1"/>
          </p:cNvSpPr>
          <p:nvPr>
            <p:ph type="ftr" sz="quarter" idx="11"/>
          </p:nvPr>
        </p:nvSpPr>
        <p:spPr>
          <a:xfrm>
            <a:off x="4038601"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12B10598-20E3-4F80-9A49-02D41862BB9F}" type="slidenum">
              <a:rPr lang="en-US" smtClean="0"/>
              <a:t>‹#›</a:t>
            </a:fld>
            <a:endParaRPr lang="en-US"/>
          </a:p>
        </p:txBody>
      </p:sp>
    </p:spTree>
    <p:extLst>
      <p:ext uri="{BB962C8B-B14F-4D97-AF65-F5344CB8AC3E}">
        <p14:creationId xmlns:p14="http://schemas.microsoft.com/office/powerpoint/2010/main" val="800311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2023E1CB-02FE-4B52-8CC6-FE219341CDC5}" type="datetimeFigureOut">
              <a:rPr lang="en-US" smtClean="0"/>
              <a:t>3/7/2022</a:t>
            </a:fld>
            <a:endParaRPr lang="en-US"/>
          </a:p>
        </p:txBody>
      </p:sp>
      <p:sp>
        <p:nvSpPr>
          <p:cNvPr id="6" name="Footer Placeholder 5"/>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2B10598-20E3-4F80-9A49-02D41862BB9F}" type="slidenum">
              <a:rPr lang="en-US" smtClean="0"/>
              <a:t>‹#›</a:t>
            </a:fld>
            <a:endParaRPr lang="en-US"/>
          </a:p>
        </p:txBody>
      </p:sp>
    </p:spTree>
    <p:extLst>
      <p:ext uri="{BB962C8B-B14F-4D97-AF65-F5344CB8AC3E}">
        <p14:creationId xmlns:p14="http://schemas.microsoft.com/office/powerpoint/2010/main" val="10074673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2023E1CB-02FE-4B52-8CC6-FE219341CDC5}" type="datetimeFigureOut">
              <a:rPr lang="en-US" smtClean="0"/>
              <a:t>3/7/2022</a:t>
            </a:fld>
            <a:endParaRPr lang="en-US"/>
          </a:p>
        </p:txBody>
      </p:sp>
      <p:sp>
        <p:nvSpPr>
          <p:cNvPr id="6" name="Footer Placeholder 5"/>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2B10598-20E3-4F80-9A49-02D41862BB9F}" type="slidenum">
              <a:rPr lang="en-US" smtClean="0"/>
              <a:t>‹#›</a:t>
            </a:fld>
            <a:endParaRPr lang="en-US"/>
          </a:p>
        </p:txBody>
      </p:sp>
    </p:spTree>
    <p:extLst>
      <p:ext uri="{BB962C8B-B14F-4D97-AF65-F5344CB8AC3E}">
        <p14:creationId xmlns:p14="http://schemas.microsoft.com/office/powerpoint/2010/main" val="901658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2023E1CB-02FE-4B52-8CC6-FE219341CDC5}" type="datetimeFigureOut">
              <a:rPr lang="en-US" smtClean="0"/>
              <a:t>3/7/2022</a:t>
            </a:fld>
            <a:endParaRPr lang="en-US"/>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2B10598-20E3-4F80-9A49-02D41862BB9F}" type="slidenum">
              <a:rPr lang="en-US" smtClean="0"/>
              <a:t>‹#›</a:t>
            </a:fld>
            <a:endParaRPr lang="en-US"/>
          </a:p>
        </p:txBody>
      </p:sp>
    </p:spTree>
    <p:extLst>
      <p:ext uri="{BB962C8B-B14F-4D97-AF65-F5344CB8AC3E}">
        <p14:creationId xmlns:p14="http://schemas.microsoft.com/office/powerpoint/2010/main" val="40874293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2023E1CB-02FE-4B52-8CC6-FE219341CDC5}" type="datetimeFigureOut">
              <a:rPr lang="en-US" smtClean="0"/>
              <a:t>3/7/2022</a:t>
            </a:fld>
            <a:endParaRPr lang="en-US"/>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2B10598-20E3-4F80-9A49-02D41862BB9F}" type="slidenum">
              <a:rPr lang="en-US" smtClean="0"/>
              <a:t>‹#›</a:t>
            </a:fld>
            <a:endParaRPr lang="en-US"/>
          </a:p>
        </p:txBody>
      </p:sp>
    </p:spTree>
    <p:extLst>
      <p:ext uri="{BB962C8B-B14F-4D97-AF65-F5344CB8AC3E}">
        <p14:creationId xmlns:p14="http://schemas.microsoft.com/office/powerpoint/2010/main" val="18791210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6"/>
            <a:ext cx="5932223" cy="711081"/>
          </a:xfrm>
          <a:prstGeom prst="rect">
            <a:avLst/>
          </a:prstGeom>
        </p:spPr>
        <p:txBody>
          <a:bodyPr>
            <a:normAutofit/>
          </a:bodyPr>
          <a:lstStyle>
            <a:lvl1pPr algn="ctr">
              <a:defRPr sz="3599"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425404F2-BE9A-4460-8815-8F645183555F}" type="datetimeFigureOut">
              <a:rPr lang="en-US" smtClean="0"/>
              <a:pPr/>
              <a:t>3/7/2022</a:t>
            </a:fld>
            <a:endParaRPr lang="en-US"/>
          </a:p>
        </p:txBody>
      </p:sp>
      <p:sp>
        <p:nvSpPr>
          <p:cNvPr id="4" name="Footer Placeholder 3"/>
          <p:cNvSpPr>
            <a:spLocks noGrp="1"/>
          </p:cNvSpPr>
          <p:nvPr>
            <p:ph type="ftr" sz="quarter" idx="11"/>
          </p:nvPr>
        </p:nvSpPr>
        <p:spPr>
          <a:xfrm>
            <a:off x="4038601"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40414728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6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914103">
              <a:defRPr/>
            </a:pPr>
            <a:fld id="{DE4E23C4-034A-4AB0-9810-75CEA798528E}" type="datetime1">
              <a:rPr lang="en-US" smtClean="0">
                <a:solidFill>
                  <a:prstClr val="black">
                    <a:tint val="75000"/>
                  </a:prstClr>
                </a:solidFill>
              </a:rPr>
              <a:pPr defTabSz="914103">
                <a:defRPr/>
              </a:pPr>
              <a:t>3/7/2022</a:t>
            </a:fld>
            <a:endParaRPr lang="en-US">
              <a:solidFill>
                <a:prstClr val="black">
                  <a:tint val="75000"/>
                </a:prstClr>
              </a:solidFill>
            </a:endParaRPr>
          </a:p>
        </p:txBody>
      </p:sp>
      <p:sp>
        <p:nvSpPr>
          <p:cNvPr id="9" name="Picture Placeholder 8"/>
          <p:cNvSpPr>
            <a:spLocks noGrp="1"/>
          </p:cNvSpPr>
          <p:nvPr>
            <p:ph type="pic" sz="quarter" idx="13"/>
          </p:nvPr>
        </p:nvSpPr>
        <p:spPr>
          <a:xfrm>
            <a:off x="867099" y="0"/>
            <a:ext cx="5228903" cy="6858000"/>
          </a:xfrm>
          <a:custGeom>
            <a:avLst/>
            <a:gdLst>
              <a:gd name="connsiteX0" fmla="*/ 0 w 5228903"/>
              <a:gd name="connsiteY0" fmla="*/ 0 h 6858000"/>
              <a:gd name="connsiteX1" fmla="*/ 5228903 w 5228903"/>
              <a:gd name="connsiteY1" fmla="*/ 0 h 6858000"/>
              <a:gd name="connsiteX2" fmla="*/ 5228903 w 5228903"/>
              <a:gd name="connsiteY2" fmla="*/ 6858000 h 6858000"/>
              <a:gd name="connsiteX3" fmla="*/ 0 w 52289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28903" h="6858000">
                <a:moveTo>
                  <a:pt x="0" y="0"/>
                </a:moveTo>
                <a:lnTo>
                  <a:pt x="5228903" y="0"/>
                </a:lnTo>
                <a:lnTo>
                  <a:pt x="5228903" y="6858000"/>
                </a:lnTo>
                <a:lnTo>
                  <a:pt x="0" y="6858000"/>
                </a:lnTo>
                <a:close/>
              </a:path>
            </a:pathLst>
          </a:custGeom>
        </p:spPr>
        <p:txBody>
          <a:bodyPr wrap="square">
            <a:noAutofit/>
          </a:bodyPr>
          <a:lstStyle/>
          <a:p>
            <a:endParaRPr lang="en-US"/>
          </a:p>
        </p:txBody>
      </p:sp>
      <p:sp>
        <p:nvSpPr>
          <p:cNvPr id="4" name="Footer Placeholder 3"/>
          <p:cNvSpPr>
            <a:spLocks noGrp="1"/>
          </p:cNvSpPr>
          <p:nvPr>
            <p:ph type="ftr" sz="quarter" idx="11"/>
          </p:nvPr>
        </p:nvSpPr>
        <p:spPr/>
        <p:txBody>
          <a:bodyPr/>
          <a:lstStyle/>
          <a:p>
            <a:pPr defTabSz="914103">
              <a:defRPr/>
            </a:pPr>
            <a:r>
              <a:rPr lang="en-US">
                <a:solidFill>
                  <a:srgbClr val="000000">
                    <a:lumMod val="50000"/>
                    <a:lumOff val="50000"/>
                  </a:srgbClr>
                </a:solidFill>
              </a:rPr>
              <a:t>WWW.COMPANY.COM</a:t>
            </a:r>
          </a:p>
        </p:txBody>
      </p:sp>
      <p:sp>
        <p:nvSpPr>
          <p:cNvPr id="6" name="Slide Number Placeholder 5"/>
          <p:cNvSpPr>
            <a:spLocks noGrp="1"/>
          </p:cNvSpPr>
          <p:nvPr>
            <p:ph type="sldNum" sz="quarter" idx="4"/>
          </p:nvPr>
        </p:nvSpPr>
        <p:spPr>
          <a:xfrm>
            <a:off x="11560784" y="544274"/>
            <a:ext cx="515911" cy="365125"/>
          </a:xfrm>
          <a:prstGeom prst="rect">
            <a:avLst/>
          </a:prstGeom>
        </p:spPr>
        <p:txBody>
          <a:bodyPr vert="horz" lIns="91440" tIns="45720" rIns="91440" bIns="45720" rtlCol="0" anchor="ctr"/>
          <a:lstStyle>
            <a:lvl1pPr algn="r">
              <a:defRPr sz="1999" b="1">
                <a:solidFill>
                  <a:schemeClr val="bg1"/>
                </a:solidFill>
                <a:latin typeface="Arial" panose="020B0604020202020204" pitchFamily="34" charset="0"/>
                <a:cs typeface="Arial" panose="020B0604020202020204" pitchFamily="34" charset="0"/>
              </a:defRPr>
            </a:lvl1pPr>
          </a:lstStyle>
          <a:p>
            <a:pPr algn="ctr"/>
            <a:fld id="{E5F0AB50-7496-42F3-B7C4-70535DEFEA82}" type="slidenum">
              <a:rPr lang="en-US" smtClean="0"/>
              <a:pPr algn="ctr"/>
              <a:t>‹#›</a:t>
            </a:fld>
            <a:endParaRPr lang="en-US" dirty="0"/>
          </a:p>
        </p:txBody>
      </p:sp>
    </p:spTree>
    <p:extLst>
      <p:ext uri="{BB962C8B-B14F-4D97-AF65-F5344CB8AC3E}">
        <p14:creationId xmlns:p14="http://schemas.microsoft.com/office/powerpoint/2010/main" val="11111676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3/6/2022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6613862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3/6/2022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6419030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3/6/2022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4928680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3/6/2022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151417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4239866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6">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7">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8">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9">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3/6/2022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
        <p:nvSpPr>
          <p:cNvPr id="13" name="Rectangle: Top Corners Rounded 6">
            <a:extLst>
              <a:ext uri="{FF2B5EF4-FFF2-40B4-BE49-F238E27FC236}">
                <a16:creationId xmlns:a16="http://schemas.microsoft.com/office/drawing/2014/main" id="{F0B0517B-F035-4EE5-A7FD-27E067F22ABA}"/>
              </a:ext>
            </a:extLst>
          </p:cNvPr>
          <p:cNvSpPr/>
          <p:nvPr userDrawn="1"/>
        </p:nvSpPr>
        <p:spPr>
          <a:xfrm>
            <a:off x="5930107" y="6504861"/>
            <a:ext cx="331788" cy="353139"/>
          </a:xfrm>
          <a:prstGeom prst="round2SameRect">
            <a:avLst>
              <a:gd name="adj1" fmla="val 50000"/>
              <a:gd name="adj2" fmla="val 0"/>
            </a:avLst>
          </a:prstGeom>
          <a:solidFill>
            <a:schemeClr val="accent1"/>
          </a:solidFill>
          <a:ln w="1016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TextBox 14">
            <a:extLst>
              <a:ext uri="{FF2B5EF4-FFF2-40B4-BE49-F238E27FC236}">
                <a16:creationId xmlns:a16="http://schemas.microsoft.com/office/drawing/2014/main" id="{600DABA3-1502-4356-8580-8E3BF9986860}"/>
              </a:ext>
            </a:extLst>
          </p:cNvPr>
          <p:cNvSpPr txBox="1"/>
          <p:nvPr userDrawn="1"/>
        </p:nvSpPr>
        <p:spPr>
          <a:xfrm>
            <a:off x="5922058" y="6576282"/>
            <a:ext cx="351378" cy="261610"/>
          </a:xfrm>
          <a:prstGeom prst="rect">
            <a:avLst/>
          </a:prstGeom>
          <a:noFill/>
        </p:spPr>
        <p:txBody>
          <a:bodyPr wrap="none" rtlCol="0">
            <a:spAutoFit/>
          </a:bodyPr>
          <a:lstStyle/>
          <a:p>
            <a:pPr algn="ctr"/>
            <a:fld id="{EEE9B2C3-FEC2-44C0-85D0-2908C08462D1}" type="slidenum">
              <a:rPr lang="en-US" sz="1100" smtClean="0">
                <a:solidFill>
                  <a:schemeClr val="bg1"/>
                </a:solidFill>
              </a:rPr>
              <a:pPr algn="ctr"/>
              <a:t>‹#›</a:t>
            </a:fld>
            <a:endParaRPr lang="en-US" sz="1100" dirty="0">
              <a:solidFill>
                <a:schemeClr val="bg1"/>
              </a:solidFill>
            </a:endParaRPr>
          </a:p>
        </p:txBody>
      </p:sp>
      <p:sp>
        <p:nvSpPr>
          <p:cNvPr id="17" name="Rectangle: Top Corners Rounded 3">
            <a:extLst>
              <a:ext uri="{FF2B5EF4-FFF2-40B4-BE49-F238E27FC236}">
                <a16:creationId xmlns:a16="http://schemas.microsoft.com/office/drawing/2014/main" id="{422166EE-4406-405E-9D6F-2134D1163904}"/>
              </a:ext>
            </a:extLst>
          </p:cNvPr>
          <p:cNvSpPr/>
          <p:nvPr userDrawn="1"/>
        </p:nvSpPr>
        <p:spPr>
          <a:xfrm>
            <a:off x="5930107" y="6504861"/>
            <a:ext cx="331788" cy="353139"/>
          </a:xfrm>
          <a:prstGeom prst="round2SameRect">
            <a:avLst>
              <a:gd name="adj1" fmla="val 50000"/>
              <a:gd name="adj2" fmla="val 0"/>
            </a:avLst>
          </a:prstGeom>
          <a:solidFill>
            <a:schemeClr val="accent1"/>
          </a:solidFill>
          <a:ln w="1016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TextBox 17">
            <a:extLst>
              <a:ext uri="{FF2B5EF4-FFF2-40B4-BE49-F238E27FC236}">
                <a16:creationId xmlns:a16="http://schemas.microsoft.com/office/drawing/2014/main" id="{A9A972EC-F6B4-4FD0-BD54-048C7AC87932}"/>
              </a:ext>
            </a:extLst>
          </p:cNvPr>
          <p:cNvSpPr txBox="1"/>
          <p:nvPr userDrawn="1"/>
        </p:nvSpPr>
        <p:spPr>
          <a:xfrm>
            <a:off x="5922058" y="6576282"/>
            <a:ext cx="351378" cy="261610"/>
          </a:xfrm>
          <a:prstGeom prst="rect">
            <a:avLst/>
          </a:prstGeom>
          <a:noFill/>
        </p:spPr>
        <p:txBody>
          <a:bodyPr wrap="none" rtlCol="0">
            <a:spAutoFit/>
          </a:bodyPr>
          <a:lstStyle/>
          <a:p>
            <a:pPr algn="ctr"/>
            <a:fld id="{EEE9B2C3-FEC2-44C0-85D0-2908C08462D1}" type="slidenum">
              <a:rPr lang="en-US" sz="1100" smtClean="0">
                <a:solidFill>
                  <a:schemeClr val="bg1"/>
                </a:solidFill>
              </a:rPr>
              <a:pPr algn="ctr"/>
              <a:t>‹#›</a:t>
            </a:fld>
            <a:endParaRPr lang="en-US" sz="1100" dirty="0">
              <a:solidFill>
                <a:schemeClr val="bg1"/>
              </a:solidFill>
            </a:endParaRPr>
          </a:p>
        </p:txBody>
      </p:sp>
    </p:spTree>
    <p:extLst>
      <p:ext uri="{BB962C8B-B14F-4D97-AF65-F5344CB8AC3E}">
        <p14:creationId xmlns:p14="http://schemas.microsoft.com/office/powerpoint/2010/main" val="1772335997"/>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9" r:id="rId21"/>
    <p:sldLayoutId id="2147483710" r:id="rId22"/>
    <p:sldLayoutId id="2147483682" r:id="rId23"/>
    <p:sldLayoutId id="2147483683" r:id="rId24"/>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64" userDrawn="1">
          <p15:clr>
            <a:srgbClr val="F26B43"/>
          </p15:clr>
        </p15:guide>
        <p15:guide id="3" pos="7416" userDrawn="1">
          <p15:clr>
            <a:srgbClr val="F26B43"/>
          </p15:clr>
        </p15:guide>
        <p15:guide id="4" orient="horz" pos="1080" userDrawn="1">
          <p15:clr>
            <a:srgbClr val="F26B43"/>
          </p15:clr>
        </p15:guide>
        <p15:guide id="5" orient="horz" pos="768" userDrawn="1">
          <p15:clr>
            <a:srgbClr val="F26B43"/>
          </p15:clr>
        </p15:guide>
        <p15:guide id="6" orient="horz" pos="2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E25509-2CD9-4502-A04F-63872BF068F0}" type="datetimeFigureOut">
              <a:rPr lang="en-US" smtClean="0"/>
              <a:t>3/6/2022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88BA36-5A13-44CC-B4AC-3951F0EF036F}" type="slidenum">
              <a:rPr lang="en-US" smtClean="0"/>
              <a:t>‹#›</a:t>
            </a:fld>
            <a:endParaRPr lang="en-US"/>
          </a:p>
        </p:txBody>
      </p:sp>
    </p:spTree>
    <p:extLst>
      <p:ext uri="{BB962C8B-B14F-4D97-AF65-F5344CB8AC3E}">
        <p14:creationId xmlns:p14="http://schemas.microsoft.com/office/powerpoint/2010/main" val="257383136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1" y="6781800"/>
            <a:ext cx="12192000" cy="76200"/>
            <a:chOff x="0" y="0"/>
            <a:chExt cx="7006728" cy="363557"/>
          </a:xfrm>
        </p:grpSpPr>
        <p:sp>
          <p:nvSpPr>
            <p:cNvPr id="8" name="Rectangle 7"/>
            <p:cNvSpPr/>
            <p:nvPr/>
          </p:nvSpPr>
          <p:spPr>
            <a:xfrm>
              <a:off x="0" y="0"/>
              <a:ext cx="1751682" cy="3635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9" name="Rectangle 8"/>
            <p:cNvSpPr/>
            <p:nvPr/>
          </p:nvSpPr>
          <p:spPr>
            <a:xfrm>
              <a:off x="1751682" y="0"/>
              <a:ext cx="1751682" cy="36355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399"/>
            </a:p>
          </p:txBody>
        </p:sp>
        <p:sp>
          <p:nvSpPr>
            <p:cNvPr id="10" name="Rectangle 9"/>
            <p:cNvSpPr/>
            <p:nvPr/>
          </p:nvSpPr>
          <p:spPr>
            <a:xfrm>
              <a:off x="3503364" y="0"/>
              <a:ext cx="1751682" cy="36355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399"/>
            </a:p>
          </p:txBody>
        </p:sp>
        <p:sp>
          <p:nvSpPr>
            <p:cNvPr id="11" name="Rectangle 10"/>
            <p:cNvSpPr/>
            <p:nvPr/>
          </p:nvSpPr>
          <p:spPr>
            <a:xfrm>
              <a:off x="5255046" y="0"/>
              <a:ext cx="1751682" cy="36355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399"/>
            </a:p>
          </p:txBody>
        </p:sp>
      </p:grpSp>
    </p:spTree>
    <p:extLst>
      <p:ext uri="{BB962C8B-B14F-4D97-AF65-F5344CB8AC3E}">
        <p14:creationId xmlns:p14="http://schemas.microsoft.com/office/powerpoint/2010/main" val="51169572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9.xml"/><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fif"/><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1.png"/><Relationship Id="rId1" Type="http://schemas.openxmlformats.org/officeDocument/2006/relationships/slideLayout" Target="../slideLayouts/slideLayout31.xml"/><Relationship Id="rId5" Type="http://schemas.openxmlformats.org/officeDocument/2006/relationships/image" Target="../media/image32.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image" Target="../media/image7.png"/><Relationship Id="rId16" Type="http://schemas.openxmlformats.org/officeDocument/2006/relationships/image" Target="../media/image46.png"/><Relationship Id="rId20" Type="http://schemas.openxmlformats.org/officeDocument/2006/relationships/image" Target="../media/image50.jpg"/><Relationship Id="rId1" Type="http://schemas.openxmlformats.org/officeDocument/2006/relationships/slideLayout" Target="../slideLayouts/slideLayout19.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62.png"/><Relationship Id="rId5" Type="http://schemas.microsoft.com/office/2007/relationships/hdphoto" Target="../media/hdphoto1.wdp"/><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64.emf"/></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7.xml"/><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60.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0.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9.xml"/><Relationship Id="rId1" Type="http://schemas.openxmlformats.org/officeDocument/2006/relationships/vmlDrawing" Target="../drawings/vmlDrawing2.vml"/><Relationship Id="rId5" Type="http://schemas.openxmlformats.org/officeDocument/2006/relationships/image" Target="../media/image15.e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7.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804FBA8D-2CCC-489A-8348-F16F0889BC7A}"/>
              </a:ext>
            </a:extLst>
          </p:cNvPr>
          <p:cNvSpPr>
            <a:spLocks noGrp="1"/>
          </p:cNvSpPr>
          <p:nvPr>
            <p:ph type="ctrTitle"/>
          </p:nvPr>
        </p:nvSpPr>
        <p:spPr/>
        <p:txBody>
          <a:bodyPr/>
          <a:lstStyle/>
          <a:p>
            <a:r>
              <a:rPr lang="el-GR" sz="5400" dirty="0">
                <a:solidFill>
                  <a:schemeClr val="tx1"/>
                </a:solidFill>
              </a:rPr>
              <a:t>Τακτική Γενική Συνέλευση ΣΔΑΔΕ</a:t>
            </a:r>
            <a:r>
              <a:rPr lang="el-GR" dirty="0"/>
              <a:t/>
            </a:r>
            <a:br>
              <a:rPr lang="el-GR" dirty="0"/>
            </a:br>
            <a:r>
              <a:rPr lang="en-US" sz="2400" dirty="0">
                <a:solidFill>
                  <a:schemeClr val="tx1"/>
                </a:solidFill>
                <a:ea typeface="+mn-ea"/>
              </a:rPr>
              <a:t>16.3.2022</a:t>
            </a:r>
            <a:endParaRPr lang="el-GR" sz="2400" dirty="0">
              <a:solidFill>
                <a:schemeClr val="tx1"/>
              </a:solidFill>
              <a:ea typeface="+mn-ea"/>
            </a:endParaRPr>
          </a:p>
        </p:txBody>
      </p:sp>
      <p:pic>
        <p:nvPicPr>
          <p:cNvPr id="4" name="Picture 3"/>
          <p:cNvPicPr>
            <a:picLocks noChangeAspect="1"/>
          </p:cNvPicPr>
          <p:nvPr/>
        </p:nvPicPr>
        <p:blipFill>
          <a:blip r:embed="rId2"/>
          <a:stretch>
            <a:fillRect/>
          </a:stretch>
        </p:blipFill>
        <p:spPr>
          <a:xfrm>
            <a:off x="4939157" y="3816209"/>
            <a:ext cx="2371550" cy="1383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30774536"/>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9736182" y="385729"/>
            <a:ext cx="2143719" cy="1250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Freeform 11">
            <a:extLst>
              <a:ext uri="{FF2B5EF4-FFF2-40B4-BE49-F238E27FC236}">
                <a16:creationId xmlns:a16="http://schemas.microsoft.com/office/drawing/2014/main" id="{062E3020-F1B7-43B4-A468-FF31466464CF}"/>
              </a:ext>
            </a:extLst>
          </p:cNvPr>
          <p:cNvSpPr>
            <a:spLocks/>
          </p:cNvSpPr>
          <p:nvPr/>
        </p:nvSpPr>
        <p:spPr bwMode="auto">
          <a:xfrm>
            <a:off x="70571" y="178492"/>
            <a:ext cx="1924515" cy="1084251"/>
          </a:xfrm>
          <a:custGeom>
            <a:avLst/>
            <a:gdLst>
              <a:gd name="T0" fmla="*/ 0 w 2047"/>
              <a:gd name="T1" fmla="*/ 741 h 1001"/>
              <a:gd name="T2" fmla="*/ 2047 w 2047"/>
              <a:gd name="T3" fmla="*/ 1001 h 1001"/>
              <a:gd name="T4" fmla="*/ 2047 w 2047"/>
              <a:gd name="T5" fmla="*/ 0 h 1001"/>
              <a:gd name="T6" fmla="*/ 0 w 2047"/>
              <a:gd name="T7" fmla="*/ 121 h 1001"/>
              <a:gd name="T8" fmla="*/ 0 w 2047"/>
              <a:gd name="T9" fmla="*/ 741 h 1001"/>
            </a:gdLst>
            <a:ahLst/>
            <a:cxnLst>
              <a:cxn ang="0">
                <a:pos x="T0" y="T1"/>
              </a:cxn>
              <a:cxn ang="0">
                <a:pos x="T2" y="T3"/>
              </a:cxn>
              <a:cxn ang="0">
                <a:pos x="T4" y="T5"/>
              </a:cxn>
              <a:cxn ang="0">
                <a:pos x="T6" y="T7"/>
              </a:cxn>
              <a:cxn ang="0">
                <a:pos x="T8" y="T9"/>
              </a:cxn>
            </a:cxnLst>
            <a:rect l="0" t="0" r="r" b="b"/>
            <a:pathLst>
              <a:path w="2047" h="1001">
                <a:moveTo>
                  <a:pt x="0" y="741"/>
                </a:moveTo>
                <a:lnTo>
                  <a:pt x="2047" y="1001"/>
                </a:lnTo>
                <a:lnTo>
                  <a:pt x="2047" y="0"/>
                </a:lnTo>
                <a:lnTo>
                  <a:pt x="0" y="121"/>
                </a:lnTo>
                <a:lnTo>
                  <a:pt x="0" y="741"/>
                </a:lnTo>
                <a:close/>
              </a:path>
            </a:pathLst>
          </a:custGeom>
          <a:solidFill>
            <a:schemeClr val="accent1">
              <a:lumMod val="60000"/>
              <a:lumOff val="40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2">
            <a:extLst>
              <a:ext uri="{FF2B5EF4-FFF2-40B4-BE49-F238E27FC236}">
                <a16:creationId xmlns:a16="http://schemas.microsoft.com/office/drawing/2014/main" id="{29F076B4-E699-4775-8821-0478FF49BE2F}"/>
              </a:ext>
            </a:extLst>
          </p:cNvPr>
          <p:cNvSpPr>
            <a:spLocks/>
          </p:cNvSpPr>
          <p:nvPr/>
        </p:nvSpPr>
        <p:spPr bwMode="auto">
          <a:xfrm>
            <a:off x="1995085" y="178492"/>
            <a:ext cx="2228572" cy="1084251"/>
          </a:xfrm>
          <a:custGeom>
            <a:avLst/>
            <a:gdLst>
              <a:gd name="T0" fmla="*/ 2024 w 2024"/>
              <a:gd name="T1" fmla="*/ 741 h 1001"/>
              <a:gd name="T2" fmla="*/ 0 w 2024"/>
              <a:gd name="T3" fmla="*/ 1001 h 1001"/>
              <a:gd name="T4" fmla="*/ 0 w 2024"/>
              <a:gd name="T5" fmla="*/ 0 h 1001"/>
              <a:gd name="T6" fmla="*/ 2024 w 2024"/>
              <a:gd name="T7" fmla="*/ 121 h 1001"/>
              <a:gd name="T8" fmla="*/ 2024 w 2024"/>
              <a:gd name="T9" fmla="*/ 741 h 1001"/>
            </a:gdLst>
            <a:ahLst/>
            <a:cxnLst>
              <a:cxn ang="0">
                <a:pos x="T0" y="T1"/>
              </a:cxn>
              <a:cxn ang="0">
                <a:pos x="T2" y="T3"/>
              </a:cxn>
              <a:cxn ang="0">
                <a:pos x="T4" y="T5"/>
              </a:cxn>
              <a:cxn ang="0">
                <a:pos x="T6" y="T7"/>
              </a:cxn>
              <a:cxn ang="0">
                <a:pos x="T8" y="T9"/>
              </a:cxn>
            </a:cxnLst>
            <a:rect l="0" t="0" r="r" b="b"/>
            <a:pathLst>
              <a:path w="2024" h="1001">
                <a:moveTo>
                  <a:pt x="2024" y="741"/>
                </a:moveTo>
                <a:lnTo>
                  <a:pt x="0" y="1001"/>
                </a:lnTo>
                <a:lnTo>
                  <a:pt x="0" y="0"/>
                </a:lnTo>
                <a:lnTo>
                  <a:pt x="2024" y="121"/>
                </a:lnTo>
                <a:lnTo>
                  <a:pt x="2024" y="741"/>
                </a:lnTo>
                <a:close/>
              </a:path>
            </a:pathLst>
          </a:custGeom>
          <a:solidFill>
            <a:schemeClr val="accent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60271757-360F-4A4C-B85C-42B53A201557}"/>
              </a:ext>
            </a:extLst>
          </p:cNvPr>
          <p:cNvSpPr txBox="1"/>
          <p:nvPr/>
        </p:nvSpPr>
        <p:spPr>
          <a:xfrm>
            <a:off x="536532" y="449685"/>
            <a:ext cx="1126683" cy="369332"/>
          </a:xfrm>
          <a:prstGeom prst="rect">
            <a:avLst/>
          </a:prstGeom>
          <a:noFill/>
          <a:ln w="6350">
            <a:noFill/>
            <a:prstDash val="dash"/>
          </a:ln>
        </p:spPr>
        <p:txBody>
          <a:bodyPr wrap="square" lIns="0" tIns="0" rIns="0" bIns="0" rtlCol="0">
            <a:spAutoFit/>
            <a:scene3d>
              <a:camera prst="perspectiveHeroicExtremeRightFacing" fov="3600000">
                <a:rot lat="0" lon="19500000" rev="0"/>
              </a:camera>
              <a:lightRig rig="threePt" dir="t"/>
            </a:scene3d>
          </a:bodyPr>
          <a:lstStyle/>
          <a:p>
            <a:pPr lvl="0" algn="ctr" defTabSz="914400">
              <a:defRPr/>
            </a:pPr>
            <a:r>
              <a:rPr lang="en-US" sz="2400" b="1" dirty="0">
                <a:solidFill>
                  <a:prstClr val="white"/>
                </a:solidFill>
                <a:latin typeface="Calibri"/>
              </a:rPr>
              <a:t>2021</a:t>
            </a:r>
            <a:endParaRPr kumimoji="0" lang="en-US" sz="2400" b="1" i="0" u="none" strike="noStrike" kern="1200" cap="none" spc="0" normalizeH="0" baseline="0" noProof="0" dirty="0">
              <a:ln>
                <a:noFill/>
              </a:ln>
              <a:solidFill>
                <a:prstClr val="white"/>
              </a:solidFill>
              <a:effectLst/>
              <a:uLnTx/>
              <a:uFillTx/>
              <a:latin typeface="Calibri"/>
            </a:endParaRPr>
          </a:p>
        </p:txBody>
      </p:sp>
      <p:sp>
        <p:nvSpPr>
          <p:cNvPr id="16" name="Rectangle 15"/>
          <p:cNvSpPr/>
          <p:nvPr/>
        </p:nvSpPr>
        <p:spPr>
          <a:xfrm>
            <a:off x="2098000" y="421996"/>
            <a:ext cx="1309974" cy="461665"/>
          </a:xfrm>
          <a:prstGeom prst="rect">
            <a:avLst/>
          </a:prstGeom>
        </p:spPr>
        <p:txBody>
          <a:bodyPr wrap="none">
            <a:spAutoFit/>
          </a:bodyPr>
          <a:lstStyle/>
          <a:p>
            <a:r>
              <a:rPr lang="en-US" sz="2400" b="1" dirty="0" smtClean="0"/>
              <a:t>Surveys</a:t>
            </a:r>
            <a:endParaRPr lang="el-GR" sz="2400" dirty="0"/>
          </a:p>
        </p:txBody>
      </p:sp>
      <p:grpSp>
        <p:nvGrpSpPr>
          <p:cNvPr id="3" name="Group 2"/>
          <p:cNvGrpSpPr/>
          <p:nvPr/>
        </p:nvGrpSpPr>
        <p:grpSpPr>
          <a:xfrm>
            <a:off x="2980218" y="1954990"/>
            <a:ext cx="6525795" cy="4210262"/>
            <a:chOff x="2980218" y="1954990"/>
            <a:chExt cx="6525795" cy="4210262"/>
          </a:xfrm>
        </p:grpSpPr>
        <p:pic>
          <p:nvPicPr>
            <p:cNvPr id="10" name="Picture 2" descr="A picture containing text, indoor, window&#10;&#10;Description automatically generated">
              <a:extLst>
                <a:ext uri="{FF2B5EF4-FFF2-40B4-BE49-F238E27FC236}">
                  <a16:creationId xmlns:a16="http://schemas.microsoft.com/office/drawing/2014/main" id="{854FA66B-EDEC-4007-BD5D-84F656E17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4127" y="1954990"/>
              <a:ext cx="6313714" cy="110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a:extLst>
                <a:ext uri="{FF2B5EF4-FFF2-40B4-BE49-F238E27FC236}">
                  <a16:creationId xmlns:a16="http://schemas.microsoft.com/office/drawing/2014/main" id="{9BDA9CB3-BDFC-448A-A6E2-BA9770181718}"/>
                </a:ext>
              </a:extLst>
            </p:cNvPr>
            <p:cNvSpPr txBox="1">
              <a:spLocks noChangeArrowheads="1"/>
            </p:cNvSpPr>
            <p:nvPr/>
          </p:nvSpPr>
          <p:spPr bwMode="auto">
            <a:xfrm>
              <a:off x="2980218" y="3056709"/>
              <a:ext cx="652579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just">
                <a:spcBef>
                  <a:spcPct val="0"/>
                </a:spcBef>
                <a:buClrTx/>
                <a:buSzTx/>
                <a:buFontTx/>
                <a:buNone/>
              </a:pPr>
              <a:r>
                <a:rPr lang="el-GR" altLang="en-US" sz="1400" dirty="0">
                  <a:solidFill>
                    <a:srgbClr val="1F4E79"/>
                  </a:solidFill>
                  <a:latin typeface="Century Gothic" panose="020B0502020202020204" pitchFamily="34" charset="0"/>
                  <a:cs typeface="Calibri" panose="020F0502020204030204" pitchFamily="34" charset="0"/>
                </a:rPr>
                <a:t>Είμαστε στην ευχάριστη θέση να σας προσκαλέσουμε να συμμετάσχετε στη μεγαλύτερη και μακροβιότερη HR έρευνα παγκοσμίως</a:t>
              </a:r>
              <a:r>
                <a:rPr lang="el-GR" altLang="en-US" sz="1400" b="1" dirty="0">
                  <a:solidFill>
                    <a:srgbClr val="1F4E79"/>
                  </a:solidFill>
                  <a:latin typeface="Century Gothic" panose="020B0502020202020204" pitchFamily="34" charset="0"/>
                  <a:cs typeface="Calibri" panose="020F0502020204030204" pitchFamily="34" charset="0"/>
                </a:rPr>
                <a:t> </a:t>
              </a:r>
              <a:endParaRPr lang="en-US" altLang="en-US" sz="1400" b="1" dirty="0" smtClean="0">
                <a:solidFill>
                  <a:srgbClr val="1F4E79"/>
                </a:solidFill>
                <a:latin typeface="Century Gothic" panose="020B0502020202020204" pitchFamily="34" charset="0"/>
                <a:cs typeface="Calibri" panose="020F0502020204030204" pitchFamily="34" charset="0"/>
              </a:endParaRPr>
            </a:p>
            <a:p>
              <a:pPr algn="just">
                <a:spcBef>
                  <a:spcPct val="0"/>
                </a:spcBef>
                <a:buClrTx/>
                <a:buSzTx/>
                <a:buFontTx/>
                <a:buNone/>
              </a:pPr>
              <a:r>
                <a:rPr lang="el-GR" altLang="en-US" sz="1400" b="1" dirty="0" smtClean="0">
                  <a:solidFill>
                    <a:srgbClr val="1F4E79"/>
                  </a:solidFill>
                  <a:latin typeface="Century Gothic" panose="020B0502020202020204" pitchFamily="34" charset="0"/>
                  <a:cs typeface="Calibri" panose="020F0502020204030204" pitchFamily="34" charset="0"/>
                </a:rPr>
                <a:t>“</a:t>
              </a:r>
              <a:r>
                <a:rPr lang="el-GR" altLang="en-US" sz="1400" b="1" dirty="0" err="1">
                  <a:solidFill>
                    <a:srgbClr val="1F4E79"/>
                  </a:solidFill>
                  <a:latin typeface="Century Gothic" panose="020B0502020202020204" pitchFamily="34" charset="0"/>
                  <a:cs typeface="Calibri" panose="020F0502020204030204" pitchFamily="34" charset="0"/>
                </a:rPr>
                <a:t>Creating</a:t>
              </a:r>
              <a:r>
                <a:rPr lang="el-GR" altLang="en-US" sz="1400" b="1" dirty="0">
                  <a:solidFill>
                    <a:srgbClr val="1F4E79"/>
                  </a:solidFill>
                  <a:latin typeface="Century Gothic" panose="020B0502020202020204" pitchFamily="34" charset="0"/>
                  <a:cs typeface="Calibri" panose="020F0502020204030204" pitchFamily="34" charset="0"/>
                </a:rPr>
                <a:t> </a:t>
              </a:r>
              <a:r>
                <a:rPr lang="el-GR" altLang="en-US" sz="1400" b="1" dirty="0" err="1">
                  <a:solidFill>
                    <a:srgbClr val="1F4E79"/>
                  </a:solidFill>
                  <a:latin typeface="Century Gothic" panose="020B0502020202020204" pitchFamily="34" charset="0"/>
                  <a:cs typeface="Calibri" panose="020F0502020204030204" pitchFamily="34" charset="0"/>
                </a:rPr>
                <a:t>People</a:t>
              </a:r>
              <a:r>
                <a:rPr lang="el-GR" altLang="en-US" sz="1400" b="1" dirty="0">
                  <a:solidFill>
                    <a:srgbClr val="1F4E79"/>
                  </a:solidFill>
                  <a:latin typeface="Century Gothic" panose="020B0502020202020204" pitchFamily="34" charset="0"/>
                  <a:cs typeface="Calibri" panose="020F0502020204030204" pitchFamily="34" charset="0"/>
                </a:rPr>
                <a:t> </a:t>
              </a:r>
              <a:r>
                <a:rPr lang="el-GR" altLang="en-US" sz="1400" b="1" dirty="0" err="1">
                  <a:solidFill>
                    <a:srgbClr val="1F4E79"/>
                  </a:solidFill>
                  <a:latin typeface="Century Gothic" panose="020B0502020202020204" pitchFamily="34" charset="0"/>
                  <a:cs typeface="Calibri" panose="020F0502020204030204" pitchFamily="34" charset="0"/>
                </a:rPr>
                <a:t>Advantage</a:t>
              </a:r>
              <a:r>
                <a:rPr lang="el-GR" altLang="en-US" sz="1400" b="1" dirty="0">
                  <a:solidFill>
                    <a:srgbClr val="1F4E79"/>
                  </a:solidFill>
                  <a:latin typeface="Century Gothic" panose="020B0502020202020204" pitchFamily="34" charset="0"/>
                  <a:cs typeface="Calibri" panose="020F0502020204030204" pitchFamily="34" charset="0"/>
                </a:rPr>
                <a:t> 2021”</a:t>
              </a:r>
              <a:r>
                <a:rPr lang="el-GR" altLang="en-US" sz="1400" dirty="0">
                  <a:solidFill>
                    <a:srgbClr val="1F4E79"/>
                  </a:solidFill>
                  <a:latin typeface="Century Gothic" panose="020B0502020202020204" pitchFamily="34" charset="0"/>
                  <a:cs typeface="Calibri" panose="020F0502020204030204" pitchFamily="34" charset="0"/>
                </a:rPr>
                <a:t>, η οποία διεξάγεται σε συνεργασία του </a:t>
              </a:r>
              <a:r>
                <a:rPr lang="el-GR" altLang="en-US" sz="1400" b="1" i="1" dirty="0">
                  <a:solidFill>
                    <a:srgbClr val="1F4E79"/>
                  </a:solidFill>
                  <a:latin typeface="Century Gothic" panose="020B0502020202020204" pitchFamily="34" charset="0"/>
                  <a:cs typeface="Calibri" panose="020F0502020204030204" pitchFamily="34" charset="0"/>
                </a:rPr>
                <a:t>Παγκόσμιου Συνδέσμου Διοίκησης Ανθρώπινου Δυναμικού (WFPMA)</a:t>
              </a:r>
              <a:r>
                <a:rPr lang="el-GR" altLang="en-US" sz="1400" dirty="0">
                  <a:solidFill>
                    <a:srgbClr val="1F4E79"/>
                  </a:solidFill>
                  <a:latin typeface="Century Gothic" panose="020B0502020202020204" pitchFamily="34" charset="0"/>
                  <a:cs typeface="Calibri" panose="020F0502020204030204" pitchFamily="34" charset="0"/>
                </a:rPr>
                <a:t> και </a:t>
              </a:r>
              <a:r>
                <a:rPr lang="el-GR" altLang="en-US" sz="1400" dirty="0">
                  <a:solidFill>
                    <a:srgbClr val="1F497D"/>
                  </a:solidFill>
                  <a:latin typeface="Century Gothic" panose="020B0502020202020204" pitchFamily="34" charset="0"/>
                  <a:cs typeface="Calibri" panose="020F0502020204030204" pitchFamily="34" charset="0"/>
                </a:rPr>
                <a:t>του</a:t>
              </a:r>
              <a:r>
                <a:rPr lang="el-GR" altLang="en-US" sz="1400" dirty="0">
                  <a:solidFill>
                    <a:srgbClr val="1F4E79"/>
                  </a:solidFill>
                  <a:latin typeface="Century Gothic" panose="020B0502020202020204" pitchFamily="34" charset="0"/>
                  <a:cs typeface="Calibri" panose="020F0502020204030204" pitchFamily="34" charset="0"/>
                </a:rPr>
                <a:t> </a:t>
              </a:r>
              <a:r>
                <a:rPr lang="en-US" altLang="en-US" sz="1400" b="1" i="1" dirty="0">
                  <a:solidFill>
                    <a:srgbClr val="1F4E79"/>
                  </a:solidFill>
                  <a:latin typeface="Century Gothic" panose="020B0502020202020204" pitchFamily="34" charset="0"/>
                  <a:cs typeface="Calibri" panose="020F0502020204030204" pitchFamily="34" charset="0"/>
                </a:rPr>
                <a:t>Boston</a:t>
              </a:r>
              <a:r>
                <a:rPr lang="el-GR" altLang="en-US" sz="1400" b="1" i="1" dirty="0">
                  <a:solidFill>
                    <a:srgbClr val="1F4E79"/>
                  </a:solidFill>
                  <a:latin typeface="Century Gothic" panose="020B0502020202020204" pitchFamily="34" charset="0"/>
                  <a:cs typeface="Calibri" panose="020F0502020204030204" pitchFamily="34" charset="0"/>
                </a:rPr>
                <a:t> Consulting Group (BCG).</a:t>
              </a:r>
              <a:endParaRPr lang="en-US" altLang="en-US" sz="1400" dirty="0">
                <a:latin typeface="Calibri" panose="020F0502020204030204" pitchFamily="34" charset="0"/>
                <a:cs typeface="Calibri" panose="020F0502020204030204" pitchFamily="34" charset="0"/>
              </a:endParaRPr>
            </a:p>
            <a:p>
              <a:pPr algn="just">
                <a:spcBef>
                  <a:spcPct val="0"/>
                </a:spcBef>
                <a:buClrTx/>
                <a:buSzTx/>
                <a:buFontTx/>
                <a:buNone/>
              </a:pPr>
              <a:r>
                <a:rPr lang="el-GR" altLang="en-US" sz="1400" dirty="0">
                  <a:solidFill>
                    <a:srgbClr val="1F4E79"/>
                  </a:solidFill>
                  <a:latin typeface="Century Gothic" panose="020B0502020202020204" pitchFamily="34" charset="0"/>
                  <a:cs typeface="Calibri" panose="020F0502020204030204" pitchFamily="34" charset="0"/>
                </a:rPr>
                <a:t> </a:t>
              </a:r>
              <a:endParaRPr lang="en-US" altLang="en-US" sz="1400" dirty="0">
                <a:latin typeface="Calibri" panose="020F0502020204030204" pitchFamily="34" charset="0"/>
                <a:cs typeface="Calibri" panose="020F0502020204030204" pitchFamily="34" charset="0"/>
              </a:endParaRPr>
            </a:p>
            <a:p>
              <a:pPr algn="just">
                <a:spcBef>
                  <a:spcPct val="0"/>
                </a:spcBef>
                <a:buClrTx/>
                <a:buSzTx/>
                <a:buFontTx/>
                <a:buNone/>
              </a:pPr>
              <a:r>
                <a:rPr lang="el-GR" altLang="en-US" sz="1400" dirty="0">
                  <a:solidFill>
                    <a:srgbClr val="1F4E79"/>
                  </a:solidFill>
                  <a:latin typeface="Century Gothic" panose="020B0502020202020204" pitchFamily="34" charset="0"/>
                  <a:cs typeface="Calibri" panose="020F0502020204030204" pitchFamily="34" charset="0"/>
                </a:rPr>
                <a:t>Η συγκεκριμένη έρευνα, η πλέον πλήρης και γνωστή μελέτη σε θέματα Ανθρώπινου Δυναμικού παγκοσμίως, έχει ως στόχο να εντοπίσει τα φλέγοντα θέματα για τη βελτίωση των αποτελεσμάτων των HR τμημάτων, να αποτυπώσει τις μακροπρόθεσμες προοπτικές καθώς και βέλτιστες πρακτικές σε σημαντικά θέματα του κλάδου, με τελικό στόχο να ενδυναμώσει τους HR </a:t>
              </a:r>
              <a:r>
                <a:rPr lang="el-GR" altLang="en-US" sz="1400" dirty="0" err="1">
                  <a:solidFill>
                    <a:srgbClr val="1F4E79"/>
                  </a:solidFill>
                  <a:latin typeface="Century Gothic" panose="020B0502020202020204" pitchFamily="34" charset="0"/>
                  <a:cs typeface="Calibri" panose="020F0502020204030204" pitchFamily="34" charset="0"/>
                </a:rPr>
                <a:t>Leaders</a:t>
              </a:r>
              <a:r>
                <a:rPr lang="el-GR" altLang="en-US" sz="1400" dirty="0">
                  <a:solidFill>
                    <a:srgbClr val="1F4E79"/>
                  </a:solidFill>
                  <a:latin typeface="Century Gothic" panose="020B0502020202020204" pitchFamily="34" charset="0"/>
                  <a:cs typeface="Calibri" panose="020F0502020204030204" pitchFamily="34" charset="0"/>
                </a:rPr>
                <a:t> να οδηγήσουν σε μελλοντικές επιτυχίες τις επιχειρήσεις τους. </a:t>
              </a:r>
              <a:endParaRPr lang="en-US" altLang="en-US" sz="1400" dirty="0">
                <a:latin typeface="Calibri" panose="020F0502020204030204" pitchFamily="34" charset="0"/>
                <a:cs typeface="Calibri" panose="020F0502020204030204" pitchFamily="34" charset="0"/>
              </a:endParaRPr>
            </a:p>
            <a:p>
              <a:pPr algn="just">
                <a:spcBef>
                  <a:spcPct val="0"/>
                </a:spcBef>
                <a:buClrTx/>
                <a:buSzTx/>
                <a:buFontTx/>
                <a:buNone/>
              </a:pPr>
              <a:endParaRPr lang="en-US" altLang="en-US" sz="1400" dirty="0">
                <a:latin typeface="Calibri" panose="020F0502020204030204" pitchFamily="34" charset="0"/>
                <a:cs typeface="Calibri" panose="020F0502020204030204" pitchFamily="34" charset="0"/>
              </a:endParaRPr>
            </a:p>
          </p:txBody>
        </p:sp>
      </p:grpSp>
      <p:pic>
        <p:nvPicPr>
          <p:cNvPr id="4" name="Picture 3"/>
          <p:cNvPicPr>
            <a:picLocks noChangeAspect="1"/>
          </p:cNvPicPr>
          <p:nvPr/>
        </p:nvPicPr>
        <p:blipFill>
          <a:blip r:embed="rId4"/>
          <a:stretch>
            <a:fillRect/>
          </a:stretch>
        </p:blipFill>
        <p:spPr>
          <a:xfrm>
            <a:off x="496218" y="3544326"/>
            <a:ext cx="2333993" cy="1554591"/>
          </a:xfrm>
          <a:prstGeom prst="rect">
            <a:avLst/>
          </a:prstGeom>
        </p:spPr>
      </p:pic>
    </p:spTree>
    <p:extLst>
      <p:ext uri="{BB962C8B-B14F-4D97-AF65-F5344CB8AC3E}">
        <p14:creationId xmlns:p14="http://schemas.microsoft.com/office/powerpoint/2010/main" val="3711857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9962606" y="178492"/>
            <a:ext cx="1795375" cy="1047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Freeform 11">
            <a:extLst>
              <a:ext uri="{FF2B5EF4-FFF2-40B4-BE49-F238E27FC236}">
                <a16:creationId xmlns:a16="http://schemas.microsoft.com/office/drawing/2014/main" id="{062E3020-F1B7-43B4-A468-FF31466464CF}"/>
              </a:ext>
            </a:extLst>
          </p:cNvPr>
          <p:cNvSpPr>
            <a:spLocks/>
          </p:cNvSpPr>
          <p:nvPr/>
        </p:nvSpPr>
        <p:spPr bwMode="auto">
          <a:xfrm>
            <a:off x="70571" y="178492"/>
            <a:ext cx="1924515" cy="1084251"/>
          </a:xfrm>
          <a:custGeom>
            <a:avLst/>
            <a:gdLst>
              <a:gd name="T0" fmla="*/ 0 w 2047"/>
              <a:gd name="T1" fmla="*/ 741 h 1001"/>
              <a:gd name="T2" fmla="*/ 2047 w 2047"/>
              <a:gd name="T3" fmla="*/ 1001 h 1001"/>
              <a:gd name="T4" fmla="*/ 2047 w 2047"/>
              <a:gd name="T5" fmla="*/ 0 h 1001"/>
              <a:gd name="T6" fmla="*/ 0 w 2047"/>
              <a:gd name="T7" fmla="*/ 121 h 1001"/>
              <a:gd name="T8" fmla="*/ 0 w 2047"/>
              <a:gd name="T9" fmla="*/ 741 h 1001"/>
            </a:gdLst>
            <a:ahLst/>
            <a:cxnLst>
              <a:cxn ang="0">
                <a:pos x="T0" y="T1"/>
              </a:cxn>
              <a:cxn ang="0">
                <a:pos x="T2" y="T3"/>
              </a:cxn>
              <a:cxn ang="0">
                <a:pos x="T4" y="T5"/>
              </a:cxn>
              <a:cxn ang="0">
                <a:pos x="T6" y="T7"/>
              </a:cxn>
              <a:cxn ang="0">
                <a:pos x="T8" y="T9"/>
              </a:cxn>
            </a:cxnLst>
            <a:rect l="0" t="0" r="r" b="b"/>
            <a:pathLst>
              <a:path w="2047" h="1001">
                <a:moveTo>
                  <a:pt x="0" y="741"/>
                </a:moveTo>
                <a:lnTo>
                  <a:pt x="2047" y="1001"/>
                </a:lnTo>
                <a:lnTo>
                  <a:pt x="2047" y="0"/>
                </a:lnTo>
                <a:lnTo>
                  <a:pt x="0" y="121"/>
                </a:lnTo>
                <a:lnTo>
                  <a:pt x="0" y="741"/>
                </a:lnTo>
                <a:close/>
              </a:path>
            </a:pathLst>
          </a:custGeom>
          <a:solidFill>
            <a:schemeClr val="accent1">
              <a:lumMod val="60000"/>
              <a:lumOff val="40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60271757-360F-4A4C-B85C-42B53A201557}"/>
              </a:ext>
            </a:extLst>
          </p:cNvPr>
          <p:cNvSpPr txBox="1"/>
          <p:nvPr/>
        </p:nvSpPr>
        <p:spPr>
          <a:xfrm>
            <a:off x="536532" y="449685"/>
            <a:ext cx="1126683" cy="369332"/>
          </a:xfrm>
          <a:prstGeom prst="rect">
            <a:avLst/>
          </a:prstGeom>
          <a:noFill/>
          <a:ln w="6350">
            <a:noFill/>
            <a:prstDash val="dash"/>
          </a:ln>
        </p:spPr>
        <p:txBody>
          <a:bodyPr wrap="square" lIns="0" tIns="0" rIns="0" bIns="0" rtlCol="0">
            <a:spAutoFit/>
            <a:scene3d>
              <a:camera prst="perspectiveHeroicExtremeRightFacing" fov="3600000">
                <a:rot lat="0" lon="19500000" rev="0"/>
              </a:camera>
              <a:lightRig rig="threePt" dir="t"/>
            </a:scene3d>
          </a:bodyPr>
          <a:lstStyle/>
          <a:p>
            <a:pPr lvl="0" algn="ctr" defTabSz="914400">
              <a:defRPr/>
            </a:pPr>
            <a:r>
              <a:rPr lang="en-US" sz="2400" b="1" dirty="0">
                <a:solidFill>
                  <a:prstClr val="white"/>
                </a:solidFill>
                <a:latin typeface="Calibri"/>
              </a:rPr>
              <a:t>2021</a:t>
            </a:r>
            <a:endParaRPr kumimoji="0" lang="en-US" sz="2400" b="1" i="0" u="none" strike="noStrike" kern="1200" cap="none" spc="0" normalizeH="0" baseline="0" noProof="0" dirty="0">
              <a:ln>
                <a:noFill/>
              </a:ln>
              <a:solidFill>
                <a:prstClr val="white"/>
              </a:solidFill>
              <a:effectLst/>
              <a:uLnTx/>
              <a:uFillTx/>
              <a:latin typeface="Calibri"/>
            </a:endParaRPr>
          </a:p>
        </p:txBody>
      </p:sp>
      <p:pic>
        <p:nvPicPr>
          <p:cNvPr id="2" name="Picture 1"/>
          <p:cNvPicPr>
            <a:picLocks noChangeAspect="1"/>
          </p:cNvPicPr>
          <p:nvPr/>
        </p:nvPicPr>
        <p:blipFill>
          <a:blip r:embed="rId3"/>
          <a:stretch>
            <a:fillRect/>
          </a:stretch>
        </p:blipFill>
        <p:spPr>
          <a:xfrm>
            <a:off x="1995084" y="178493"/>
            <a:ext cx="1453510" cy="1084250"/>
          </a:xfrm>
          <a:prstGeom prst="rect">
            <a:avLst/>
          </a:prstGeom>
        </p:spPr>
      </p:pic>
      <p:pic>
        <p:nvPicPr>
          <p:cNvPr id="4" name="Picture 3"/>
          <p:cNvPicPr>
            <a:picLocks noChangeAspect="1"/>
          </p:cNvPicPr>
          <p:nvPr/>
        </p:nvPicPr>
        <p:blipFill>
          <a:blip r:embed="rId4"/>
          <a:stretch>
            <a:fillRect/>
          </a:stretch>
        </p:blipFill>
        <p:spPr>
          <a:xfrm>
            <a:off x="2627267" y="1829621"/>
            <a:ext cx="7176252" cy="3792692"/>
          </a:xfrm>
          <a:prstGeom prst="rect">
            <a:avLst/>
          </a:prstGeom>
        </p:spPr>
      </p:pic>
    </p:spTree>
    <p:extLst>
      <p:ext uri="{BB962C8B-B14F-4D97-AF65-F5344CB8AC3E}">
        <p14:creationId xmlns:p14="http://schemas.microsoft.com/office/powerpoint/2010/main" val="14186145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9927772" y="178492"/>
            <a:ext cx="1821501" cy="1062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Freeform 11">
            <a:extLst>
              <a:ext uri="{FF2B5EF4-FFF2-40B4-BE49-F238E27FC236}">
                <a16:creationId xmlns:a16="http://schemas.microsoft.com/office/drawing/2014/main" id="{062E3020-F1B7-43B4-A468-FF31466464CF}"/>
              </a:ext>
            </a:extLst>
          </p:cNvPr>
          <p:cNvSpPr>
            <a:spLocks/>
          </p:cNvSpPr>
          <p:nvPr/>
        </p:nvSpPr>
        <p:spPr bwMode="auto">
          <a:xfrm>
            <a:off x="70571" y="178492"/>
            <a:ext cx="1924515" cy="1084251"/>
          </a:xfrm>
          <a:custGeom>
            <a:avLst/>
            <a:gdLst>
              <a:gd name="T0" fmla="*/ 0 w 2047"/>
              <a:gd name="T1" fmla="*/ 741 h 1001"/>
              <a:gd name="T2" fmla="*/ 2047 w 2047"/>
              <a:gd name="T3" fmla="*/ 1001 h 1001"/>
              <a:gd name="T4" fmla="*/ 2047 w 2047"/>
              <a:gd name="T5" fmla="*/ 0 h 1001"/>
              <a:gd name="T6" fmla="*/ 0 w 2047"/>
              <a:gd name="T7" fmla="*/ 121 h 1001"/>
              <a:gd name="T8" fmla="*/ 0 w 2047"/>
              <a:gd name="T9" fmla="*/ 741 h 1001"/>
            </a:gdLst>
            <a:ahLst/>
            <a:cxnLst>
              <a:cxn ang="0">
                <a:pos x="T0" y="T1"/>
              </a:cxn>
              <a:cxn ang="0">
                <a:pos x="T2" y="T3"/>
              </a:cxn>
              <a:cxn ang="0">
                <a:pos x="T4" y="T5"/>
              </a:cxn>
              <a:cxn ang="0">
                <a:pos x="T6" y="T7"/>
              </a:cxn>
              <a:cxn ang="0">
                <a:pos x="T8" y="T9"/>
              </a:cxn>
            </a:cxnLst>
            <a:rect l="0" t="0" r="r" b="b"/>
            <a:pathLst>
              <a:path w="2047" h="1001">
                <a:moveTo>
                  <a:pt x="0" y="741"/>
                </a:moveTo>
                <a:lnTo>
                  <a:pt x="2047" y="1001"/>
                </a:lnTo>
                <a:lnTo>
                  <a:pt x="2047" y="0"/>
                </a:lnTo>
                <a:lnTo>
                  <a:pt x="0" y="121"/>
                </a:lnTo>
                <a:lnTo>
                  <a:pt x="0" y="741"/>
                </a:lnTo>
                <a:close/>
              </a:path>
            </a:pathLst>
          </a:custGeom>
          <a:solidFill>
            <a:schemeClr val="accent1">
              <a:lumMod val="60000"/>
              <a:lumOff val="40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2">
            <a:extLst>
              <a:ext uri="{FF2B5EF4-FFF2-40B4-BE49-F238E27FC236}">
                <a16:creationId xmlns:a16="http://schemas.microsoft.com/office/drawing/2014/main" id="{29F076B4-E699-4775-8821-0478FF49BE2F}"/>
              </a:ext>
            </a:extLst>
          </p:cNvPr>
          <p:cNvSpPr>
            <a:spLocks/>
          </p:cNvSpPr>
          <p:nvPr/>
        </p:nvSpPr>
        <p:spPr bwMode="auto">
          <a:xfrm>
            <a:off x="1995085" y="178492"/>
            <a:ext cx="2228572" cy="1084251"/>
          </a:xfrm>
          <a:custGeom>
            <a:avLst/>
            <a:gdLst>
              <a:gd name="T0" fmla="*/ 2024 w 2024"/>
              <a:gd name="T1" fmla="*/ 741 h 1001"/>
              <a:gd name="T2" fmla="*/ 0 w 2024"/>
              <a:gd name="T3" fmla="*/ 1001 h 1001"/>
              <a:gd name="T4" fmla="*/ 0 w 2024"/>
              <a:gd name="T5" fmla="*/ 0 h 1001"/>
              <a:gd name="T6" fmla="*/ 2024 w 2024"/>
              <a:gd name="T7" fmla="*/ 121 h 1001"/>
              <a:gd name="T8" fmla="*/ 2024 w 2024"/>
              <a:gd name="T9" fmla="*/ 741 h 1001"/>
            </a:gdLst>
            <a:ahLst/>
            <a:cxnLst>
              <a:cxn ang="0">
                <a:pos x="T0" y="T1"/>
              </a:cxn>
              <a:cxn ang="0">
                <a:pos x="T2" y="T3"/>
              </a:cxn>
              <a:cxn ang="0">
                <a:pos x="T4" y="T5"/>
              </a:cxn>
              <a:cxn ang="0">
                <a:pos x="T6" y="T7"/>
              </a:cxn>
              <a:cxn ang="0">
                <a:pos x="T8" y="T9"/>
              </a:cxn>
            </a:cxnLst>
            <a:rect l="0" t="0" r="r" b="b"/>
            <a:pathLst>
              <a:path w="2024" h="1001">
                <a:moveTo>
                  <a:pt x="2024" y="741"/>
                </a:moveTo>
                <a:lnTo>
                  <a:pt x="0" y="1001"/>
                </a:lnTo>
                <a:lnTo>
                  <a:pt x="0" y="0"/>
                </a:lnTo>
                <a:lnTo>
                  <a:pt x="2024" y="121"/>
                </a:lnTo>
                <a:lnTo>
                  <a:pt x="2024" y="741"/>
                </a:lnTo>
                <a:close/>
              </a:path>
            </a:pathLst>
          </a:custGeom>
          <a:solidFill>
            <a:schemeClr val="accent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60271757-360F-4A4C-B85C-42B53A201557}"/>
              </a:ext>
            </a:extLst>
          </p:cNvPr>
          <p:cNvSpPr txBox="1"/>
          <p:nvPr/>
        </p:nvSpPr>
        <p:spPr>
          <a:xfrm>
            <a:off x="536532" y="449685"/>
            <a:ext cx="1126683" cy="369332"/>
          </a:xfrm>
          <a:prstGeom prst="rect">
            <a:avLst/>
          </a:prstGeom>
          <a:noFill/>
          <a:ln w="6350">
            <a:noFill/>
            <a:prstDash val="dash"/>
          </a:ln>
        </p:spPr>
        <p:txBody>
          <a:bodyPr wrap="square" lIns="0" tIns="0" rIns="0" bIns="0" rtlCol="0">
            <a:spAutoFit/>
            <a:scene3d>
              <a:camera prst="perspectiveHeroicExtremeRightFacing" fov="3600000">
                <a:rot lat="0" lon="19500000" rev="0"/>
              </a:camera>
              <a:lightRig rig="threePt" dir="t"/>
            </a:scene3d>
          </a:bodyPr>
          <a:lstStyle/>
          <a:p>
            <a:pPr lvl="0" algn="ctr" defTabSz="914400">
              <a:defRPr/>
            </a:pPr>
            <a:r>
              <a:rPr lang="en-US" sz="2400" b="1" dirty="0">
                <a:solidFill>
                  <a:prstClr val="white"/>
                </a:solidFill>
                <a:latin typeface="Calibri"/>
              </a:rPr>
              <a:t>2021</a:t>
            </a:r>
            <a:endParaRPr kumimoji="0" lang="en-US" sz="2400" b="1" i="0" u="none" strike="noStrike" kern="1200" cap="none" spc="0" normalizeH="0" baseline="0" noProof="0" dirty="0">
              <a:ln>
                <a:noFill/>
              </a:ln>
              <a:solidFill>
                <a:prstClr val="white"/>
              </a:solidFill>
              <a:effectLst/>
              <a:uLnTx/>
              <a:uFillTx/>
              <a:latin typeface="Calibri"/>
            </a:endParaRPr>
          </a:p>
        </p:txBody>
      </p:sp>
      <p:sp>
        <p:nvSpPr>
          <p:cNvPr id="16" name="Rectangle 15"/>
          <p:cNvSpPr/>
          <p:nvPr/>
        </p:nvSpPr>
        <p:spPr>
          <a:xfrm>
            <a:off x="2098000" y="421996"/>
            <a:ext cx="2252540" cy="461665"/>
          </a:xfrm>
          <a:prstGeom prst="rect">
            <a:avLst/>
          </a:prstGeom>
        </p:spPr>
        <p:txBody>
          <a:bodyPr wrap="none">
            <a:spAutoFit/>
          </a:bodyPr>
          <a:lstStyle/>
          <a:p>
            <a:r>
              <a:rPr lang="en-US" sz="2400" b="1" dirty="0"/>
              <a:t>Leader Series </a:t>
            </a:r>
            <a:endParaRPr lang="el-GR" sz="2400" dirty="0"/>
          </a:p>
        </p:txBody>
      </p:sp>
      <p:pic>
        <p:nvPicPr>
          <p:cNvPr id="3" name="Picture 2"/>
          <p:cNvPicPr>
            <a:picLocks noChangeAspect="1"/>
          </p:cNvPicPr>
          <p:nvPr/>
        </p:nvPicPr>
        <p:blipFill>
          <a:blip r:embed="rId3"/>
          <a:stretch>
            <a:fillRect/>
          </a:stretch>
        </p:blipFill>
        <p:spPr>
          <a:xfrm>
            <a:off x="2223563" y="1968136"/>
            <a:ext cx="7410840" cy="3878111"/>
          </a:xfrm>
          <a:prstGeom prst="rect">
            <a:avLst/>
          </a:prstGeom>
        </p:spPr>
      </p:pic>
    </p:spTree>
    <p:extLst>
      <p:ext uri="{BB962C8B-B14F-4D97-AF65-F5344CB8AC3E}">
        <p14:creationId xmlns:p14="http://schemas.microsoft.com/office/powerpoint/2010/main" val="38260702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9927772" y="178492"/>
            <a:ext cx="1821501" cy="1062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Freeform 11">
            <a:extLst>
              <a:ext uri="{FF2B5EF4-FFF2-40B4-BE49-F238E27FC236}">
                <a16:creationId xmlns:a16="http://schemas.microsoft.com/office/drawing/2014/main" id="{062E3020-F1B7-43B4-A468-FF31466464CF}"/>
              </a:ext>
            </a:extLst>
          </p:cNvPr>
          <p:cNvSpPr>
            <a:spLocks/>
          </p:cNvSpPr>
          <p:nvPr/>
        </p:nvSpPr>
        <p:spPr bwMode="auto">
          <a:xfrm>
            <a:off x="70571" y="178492"/>
            <a:ext cx="1924515" cy="1084251"/>
          </a:xfrm>
          <a:custGeom>
            <a:avLst/>
            <a:gdLst>
              <a:gd name="T0" fmla="*/ 0 w 2047"/>
              <a:gd name="T1" fmla="*/ 741 h 1001"/>
              <a:gd name="T2" fmla="*/ 2047 w 2047"/>
              <a:gd name="T3" fmla="*/ 1001 h 1001"/>
              <a:gd name="T4" fmla="*/ 2047 w 2047"/>
              <a:gd name="T5" fmla="*/ 0 h 1001"/>
              <a:gd name="T6" fmla="*/ 0 w 2047"/>
              <a:gd name="T7" fmla="*/ 121 h 1001"/>
              <a:gd name="T8" fmla="*/ 0 w 2047"/>
              <a:gd name="T9" fmla="*/ 741 h 1001"/>
            </a:gdLst>
            <a:ahLst/>
            <a:cxnLst>
              <a:cxn ang="0">
                <a:pos x="T0" y="T1"/>
              </a:cxn>
              <a:cxn ang="0">
                <a:pos x="T2" y="T3"/>
              </a:cxn>
              <a:cxn ang="0">
                <a:pos x="T4" y="T5"/>
              </a:cxn>
              <a:cxn ang="0">
                <a:pos x="T6" y="T7"/>
              </a:cxn>
              <a:cxn ang="0">
                <a:pos x="T8" y="T9"/>
              </a:cxn>
            </a:cxnLst>
            <a:rect l="0" t="0" r="r" b="b"/>
            <a:pathLst>
              <a:path w="2047" h="1001">
                <a:moveTo>
                  <a:pt x="0" y="741"/>
                </a:moveTo>
                <a:lnTo>
                  <a:pt x="2047" y="1001"/>
                </a:lnTo>
                <a:lnTo>
                  <a:pt x="2047" y="0"/>
                </a:lnTo>
                <a:lnTo>
                  <a:pt x="0" y="121"/>
                </a:lnTo>
                <a:lnTo>
                  <a:pt x="0" y="741"/>
                </a:lnTo>
                <a:close/>
              </a:path>
            </a:pathLst>
          </a:custGeom>
          <a:solidFill>
            <a:schemeClr val="accent1">
              <a:lumMod val="60000"/>
              <a:lumOff val="40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2">
            <a:extLst>
              <a:ext uri="{FF2B5EF4-FFF2-40B4-BE49-F238E27FC236}">
                <a16:creationId xmlns:a16="http://schemas.microsoft.com/office/drawing/2014/main" id="{29F076B4-E699-4775-8821-0478FF49BE2F}"/>
              </a:ext>
            </a:extLst>
          </p:cNvPr>
          <p:cNvSpPr>
            <a:spLocks/>
          </p:cNvSpPr>
          <p:nvPr/>
        </p:nvSpPr>
        <p:spPr bwMode="auto">
          <a:xfrm>
            <a:off x="1995085" y="178492"/>
            <a:ext cx="2228572" cy="1084251"/>
          </a:xfrm>
          <a:custGeom>
            <a:avLst/>
            <a:gdLst>
              <a:gd name="T0" fmla="*/ 2024 w 2024"/>
              <a:gd name="T1" fmla="*/ 741 h 1001"/>
              <a:gd name="T2" fmla="*/ 0 w 2024"/>
              <a:gd name="T3" fmla="*/ 1001 h 1001"/>
              <a:gd name="T4" fmla="*/ 0 w 2024"/>
              <a:gd name="T5" fmla="*/ 0 h 1001"/>
              <a:gd name="T6" fmla="*/ 2024 w 2024"/>
              <a:gd name="T7" fmla="*/ 121 h 1001"/>
              <a:gd name="T8" fmla="*/ 2024 w 2024"/>
              <a:gd name="T9" fmla="*/ 741 h 1001"/>
            </a:gdLst>
            <a:ahLst/>
            <a:cxnLst>
              <a:cxn ang="0">
                <a:pos x="T0" y="T1"/>
              </a:cxn>
              <a:cxn ang="0">
                <a:pos x="T2" y="T3"/>
              </a:cxn>
              <a:cxn ang="0">
                <a:pos x="T4" y="T5"/>
              </a:cxn>
              <a:cxn ang="0">
                <a:pos x="T6" y="T7"/>
              </a:cxn>
              <a:cxn ang="0">
                <a:pos x="T8" y="T9"/>
              </a:cxn>
            </a:cxnLst>
            <a:rect l="0" t="0" r="r" b="b"/>
            <a:pathLst>
              <a:path w="2024" h="1001">
                <a:moveTo>
                  <a:pt x="2024" y="741"/>
                </a:moveTo>
                <a:lnTo>
                  <a:pt x="0" y="1001"/>
                </a:lnTo>
                <a:lnTo>
                  <a:pt x="0" y="0"/>
                </a:lnTo>
                <a:lnTo>
                  <a:pt x="2024" y="121"/>
                </a:lnTo>
                <a:lnTo>
                  <a:pt x="2024" y="741"/>
                </a:lnTo>
                <a:close/>
              </a:path>
            </a:pathLst>
          </a:custGeom>
          <a:solidFill>
            <a:schemeClr val="accent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60271757-360F-4A4C-B85C-42B53A201557}"/>
              </a:ext>
            </a:extLst>
          </p:cNvPr>
          <p:cNvSpPr txBox="1"/>
          <p:nvPr/>
        </p:nvSpPr>
        <p:spPr>
          <a:xfrm>
            <a:off x="536532" y="449685"/>
            <a:ext cx="1126683" cy="369332"/>
          </a:xfrm>
          <a:prstGeom prst="rect">
            <a:avLst/>
          </a:prstGeom>
          <a:noFill/>
          <a:ln w="6350">
            <a:noFill/>
            <a:prstDash val="dash"/>
          </a:ln>
        </p:spPr>
        <p:txBody>
          <a:bodyPr wrap="square" lIns="0" tIns="0" rIns="0" bIns="0" rtlCol="0">
            <a:spAutoFit/>
            <a:scene3d>
              <a:camera prst="perspectiveHeroicExtremeRightFacing" fov="3600000">
                <a:rot lat="0" lon="19500000" rev="0"/>
              </a:camera>
              <a:lightRig rig="threePt" dir="t"/>
            </a:scene3d>
          </a:bodyPr>
          <a:lstStyle/>
          <a:p>
            <a:pPr lvl="0" algn="ctr" defTabSz="914400">
              <a:defRPr/>
            </a:pPr>
            <a:r>
              <a:rPr lang="en-US" sz="2400" b="1" dirty="0">
                <a:solidFill>
                  <a:prstClr val="white"/>
                </a:solidFill>
                <a:latin typeface="Calibri"/>
              </a:rPr>
              <a:t>2021</a:t>
            </a:r>
            <a:endParaRPr kumimoji="0" lang="en-US" sz="2400" b="1" i="0" u="none" strike="noStrike" kern="1200" cap="none" spc="0" normalizeH="0" baseline="0" noProof="0" dirty="0">
              <a:ln>
                <a:noFill/>
              </a:ln>
              <a:solidFill>
                <a:prstClr val="white"/>
              </a:solidFill>
              <a:effectLst/>
              <a:uLnTx/>
              <a:uFillTx/>
              <a:latin typeface="Calibri"/>
            </a:endParaRPr>
          </a:p>
        </p:txBody>
      </p:sp>
      <p:sp>
        <p:nvSpPr>
          <p:cNvPr id="16" name="Rectangle 15"/>
          <p:cNvSpPr/>
          <p:nvPr/>
        </p:nvSpPr>
        <p:spPr>
          <a:xfrm>
            <a:off x="2098000" y="421996"/>
            <a:ext cx="2252540" cy="461665"/>
          </a:xfrm>
          <a:prstGeom prst="rect">
            <a:avLst/>
          </a:prstGeom>
        </p:spPr>
        <p:txBody>
          <a:bodyPr wrap="none">
            <a:spAutoFit/>
          </a:bodyPr>
          <a:lstStyle/>
          <a:p>
            <a:r>
              <a:rPr lang="en-US" sz="2400" b="1" dirty="0"/>
              <a:t>Leader Series </a:t>
            </a:r>
            <a:endParaRPr lang="el-GR" sz="2400" dirty="0"/>
          </a:p>
        </p:txBody>
      </p:sp>
      <p:pic>
        <p:nvPicPr>
          <p:cNvPr id="2" name="Picture 1"/>
          <p:cNvPicPr>
            <a:picLocks noChangeAspect="1"/>
          </p:cNvPicPr>
          <p:nvPr/>
        </p:nvPicPr>
        <p:blipFill>
          <a:blip r:embed="rId3"/>
          <a:stretch>
            <a:fillRect/>
          </a:stretch>
        </p:blipFill>
        <p:spPr>
          <a:xfrm>
            <a:off x="1653867" y="1650974"/>
            <a:ext cx="8273905" cy="4331488"/>
          </a:xfrm>
          <a:prstGeom prst="rect">
            <a:avLst/>
          </a:prstGeom>
        </p:spPr>
      </p:pic>
    </p:spTree>
    <p:extLst>
      <p:ext uri="{BB962C8B-B14F-4D97-AF65-F5344CB8AC3E}">
        <p14:creationId xmlns:p14="http://schemas.microsoft.com/office/powerpoint/2010/main" val="31543217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4F9BE3-8768-4673-AC19-0CF7C4AD8FF6}"/>
              </a:ext>
            </a:extLst>
          </p:cNvPr>
          <p:cNvSpPr txBox="1"/>
          <p:nvPr/>
        </p:nvSpPr>
        <p:spPr>
          <a:xfrm>
            <a:off x="1160206" y="1111045"/>
            <a:ext cx="16764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Rebrain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Greece </a:t>
            </a:r>
          </a:p>
        </p:txBody>
      </p:sp>
    </p:spTree>
    <p:extLst>
      <p:ext uri="{BB962C8B-B14F-4D97-AF65-F5344CB8AC3E}">
        <p14:creationId xmlns:p14="http://schemas.microsoft.com/office/powerpoint/2010/main" val="26849417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Isosceles Triangle 27">
            <a:extLst>
              <a:ext uri="{FF2B5EF4-FFF2-40B4-BE49-F238E27FC236}">
                <a16:creationId xmlns:a16="http://schemas.microsoft.com/office/drawing/2014/main" id="{EBA73C44-1CDB-4EC3-A291-844974DE026E}"/>
              </a:ext>
            </a:extLst>
          </p:cNvPr>
          <p:cNvSpPr/>
          <p:nvPr/>
        </p:nvSpPr>
        <p:spPr>
          <a:xfrm>
            <a:off x="-1" y="5253958"/>
            <a:ext cx="1806721" cy="1604042"/>
          </a:xfrm>
          <a:custGeom>
            <a:avLst/>
            <a:gdLst>
              <a:gd name="connsiteX0" fmla="*/ 0 w 1806721"/>
              <a:gd name="connsiteY0" fmla="*/ 1557518 h 1557518"/>
              <a:gd name="connsiteX1" fmla="*/ 0 w 1806721"/>
              <a:gd name="connsiteY1" fmla="*/ 0 h 1557518"/>
              <a:gd name="connsiteX2" fmla="*/ 1806721 w 1806721"/>
              <a:gd name="connsiteY2" fmla="*/ 1557518 h 1557518"/>
              <a:gd name="connsiteX3" fmla="*/ 0 w 1806721"/>
              <a:gd name="connsiteY3" fmla="*/ 1557518 h 1557518"/>
              <a:gd name="connsiteX0" fmla="*/ 0 w 1806721"/>
              <a:gd name="connsiteY0" fmla="*/ 1570842 h 1570842"/>
              <a:gd name="connsiteX1" fmla="*/ 0 w 1806721"/>
              <a:gd name="connsiteY1" fmla="*/ 13324 h 1570842"/>
              <a:gd name="connsiteX2" fmla="*/ 1806721 w 1806721"/>
              <a:gd name="connsiteY2" fmla="*/ 1570842 h 1570842"/>
              <a:gd name="connsiteX3" fmla="*/ 0 w 1806721"/>
              <a:gd name="connsiteY3" fmla="*/ 1570842 h 1570842"/>
              <a:gd name="connsiteX0" fmla="*/ 0 w 1806721"/>
              <a:gd name="connsiteY0" fmla="*/ 1578198 h 1578198"/>
              <a:gd name="connsiteX1" fmla="*/ 0 w 1806721"/>
              <a:gd name="connsiteY1" fmla="*/ 20680 h 1578198"/>
              <a:gd name="connsiteX2" fmla="*/ 1806721 w 1806721"/>
              <a:gd name="connsiteY2" fmla="*/ 1578198 h 1578198"/>
              <a:gd name="connsiteX3" fmla="*/ 0 w 1806721"/>
              <a:gd name="connsiteY3" fmla="*/ 1578198 h 1578198"/>
              <a:gd name="connsiteX0" fmla="*/ 0 w 1806721"/>
              <a:gd name="connsiteY0" fmla="*/ 1604042 h 1604042"/>
              <a:gd name="connsiteX1" fmla="*/ 0 w 1806721"/>
              <a:gd name="connsiteY1" fmla="*/ 46524 h 1604042"/>
              <a:gd name="connsiteX2" fmla="*/ 1806721 w 1806721"/>
              <a:gd name="connsiteY2" fmla="*/ 1604042 h 1604042"/>
              <a:gd name="connsiteX3" fmla="*/ 0 w 1806721"/>
              <a:gd name="connsiteY3" fmla="*/ 1604042 h 1604042"/>
            </a:gdLst>
            <a:ahLst/>
            <a:cxnLst>
              <a:cxn ang="0">
                <a:pos x="connsiteX0" y="connsiteY0"/>
              </a:cxn>
              <a:cxn ang="0">
                <a:pos x="connsiteX1" y="connsiteY1"/>
              </a:cxn>
              <a:cxn ang="0">
                <a:pos x="connsiteX2" y="connsiteY2"/>
              </a:cxn>
              <a:cxn ang="0">
                <a:pos x="connsiteX3" y="connsiteY3"/>
              </a:cxn>
            </a:cxnLst>
            <a:rect l="l" t="t" r="r" b="b"/>
            <a:pathLst>
              <a:path w="1806721" h="1604042">
                <a:moveTo>
                  <a:pt x="0" y="1604042"/>
                </a:moveTo>
                <a:lnTo>
                  <a:pt x="0" y="46524"/>
                </a:lnTo>
                <a:cubicBezTo>
                  <a:pt x="1481916" y="-105635"/>
                  <a:pt x="1007712" y="43148"/>
                  <a:pt x="1806721" y="1604042"/>
                </a:cubicBezTo>
                <a:lnTo>
                  <a:pt x="0" y="160404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 name="Picture 8"/>
          <p:cNvPicPr>
            <a:picLocks noChangeAspect="1"/>
          </p:cNvPicPr>
          <p:nvPr/>
        </p:nvPicPr>
        <p:blipFill>
          <a:blip r:embed="rId2"/>
          <a:stretch>
            <a:fillRect/>
          </a:stretch>
        </p:blipFill>
        <p:spPr>
          <a:xfrm>
            <a:off x="1573255" y="1341893"/>
            <a:ext cx="4568404" cy="4714086"/>
          </a:xfrm>
          <a:prstGeom prst="rect">
            <a:avLst/>
          </a:prstGeom>
        </p:spPr>
      </p:pic>
      <p:pic>
        <p:nvPicPr>
          <p:cNvPr id="21" name="Picture Placeholder 20"/>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7132" r="17132"/>
          <a:stretch>
            <a:fillRect/>
          </a:stretch>
        </p:blipFill>
        <p:spPr>
          <a:xfrm flipH="1">
            <a:off x="6919598" y="1602546"/>
            <a:ext cx="4415244" cy="4388589"/>
          </a:xfrm>
        </p:spPr>
      </p:pic>
      <p:sp>
        <p:nvSpPr>
          <p:cNvPr id="11" name="Picture Placeholder 18">
            <a:extLst>
              <a:ext uri="{FF2B5EF4-FFF2-40B4-BE49-F238E27FC236}">
                <a16:creationId xmlns:a16="http://schemas.microsoft.com/office/drawing/2014/main" id="{0EE49818-4EDB-4228-9CD4-DF3FDC269E7C}"/>
              </a:ext>
            </a:extLst>
          </p:cNvPr>
          <p:cNvSpPr txBox="1">
            <a:spLocks/>
          </p:cNvSpPr>
          <p:nvPr/>
        </p:nvSpPr>
        <p:spPr>
          <a:xfrm>
            <a:off x="6937014" y="1341893"/>
            <a:ext cx="4397828" cy="4649242"/>
          </a:xfrm>
          <a:custGeom>
            <a:avLst/>
            <a:gdLst>
              <a:gd name="connsiteX0" fmla="*/ 137625 w 2344152"/>
              <a:gd name="connsiteY0" fmla="*/ 0 h 2363640"/>
              <a:gd name="connsiteX1" fmla="*/ 2206528 w 2344152"/>
              <a:gd name="connsiteY1" fmla="*/ 0 h 2363640"/>
              <a:gd name="connsiteX2" fmla="*/ 2344152 w 2344152"/>
              <a:gd name="connsiteY2" fmla="*/ 137625 h 2363640"/>
              <a:gd name="connsiteX3" fmla="*/ 2344152 w 2344152"/>
              <a:gd name="connsiteY3" fmla="*/ 2226015 h 2363640"/>
              <a:gd name="connsiteX4" fmla="*/ 2206528 w 2344152"/>
              <a:gd name="connsiteY4" fmla="*/ 2363640 h 2363640"/>
              <a:gd name="connsiteX5" fmla="*/ 137625 w 2344152"/>
              <a:gd name="connsiteY5" fmla="*/ 2363640 h 2363640"/>
              <a:gd name="connsiteX6" fmla="*/ 0 w 2344152"/>
              <a:gd name="connsiteY6" fmla="*/ 2226015 h 2363640"/>
              <a:gd name="connsiteX7" fmla="*/ 0 w 2344152"/>
              <a:gd name="connsiteY7" fmla="*/ 137625 h 2363640"/>
              <a:gd name="connsiteX8" fmla="*/ 137625 w 2344152"/>
              <a:gd name="connsiteY8" fmla="*/ 0 h 236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152" h="2363640">
                <a:moveTo>
                  <a:pt x="137625" y="0"/>
                </a:moveTo>
                <a:lnTo>
                  <a:pt x="2206528" y="0"/>
                </a:lnTo>
                <a:cubicBezTo>
                  <a:pt x="2282535" y="0"/>
                  <a:pt x="2344152" y="61617"/>
                  <a:pt x="2344152" y="137625"/>
                </a:cubicBezTo>
                <a:lnTo>
                  <a:pt x="2344152" y="2226015"/>
                </a:lnTo>
                <a:cubicBezTo>
                  <a:pt x="2344152" y="2302023"/>
                  <a:pt x="2282535" y="2363640"/>
                  <a:pt x="2206528" y="2363640"/>
                </a:cubicBezTo>
                <a:lnTo>
                  <a:pt x="137625" y="2363640"/>
                </a:lnTo>
                <a:cubicBezTo>
                  <a:pt x="61617" y="2363640"/>
                  <a:pt x="0" y="2302023"/>
                  <a:pt x="0" y="2226015"/>
                </a:cubicBezTo>
                <a:lnTo>
                  <a:pt x="0" y="137625"/>
                </a:lnTo>
                <a:cubicBezTo>
                  <a:pt x="0" y="61617"/>
                  <a:pt x="61617" y="0"/>
                  <a:pt x="137625" y="0"/>
                </a:cubicBezTo>
                <a:close/>
              </a:path>
            </a:pathLst>
          </a:custGeom>
          <a:solidFill>
            <a:schemeClr val="accent1">
              <a:lumMod val="50000"/>
              <a:alpha val="30000"/>
            </a:schemeClr>
          </a:solid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b="1" kern="1200">
                <a:solidFill>
                  <a:schemeClr val="bg1">
                    <a:lumMod val="8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prstClr val="black">
                  <a:lumMod val="85000"/>
                </a:prstClr>
              </a:solidFill>
              <a:effectLst/>
              <a:uLnTx/>
              <a:uFillTx/>
              <a:latin typeface="Century Gothic" panose="020B0502020202020204"/>
              <a:ea typeface="+mn-ea"/>
              <a:cs typeface="+mn-cs"/>
            </a:endParaRPr>
          </a:p>
        </p:txBody>
      </p:sp>
      <p:sp>
        <p:nvSpPr>
          <p:cNvPr id="3" name="TextBox 2"/>
          <p:cNvSpPr txBox="1"/>
          <p:nvPr/>
        </p:nvSpPr>
        <p:spPr>
          <a:xfrm>
            <a:off x="6937014" y="1949343"/>
            <a:ext cx="4231925" cy="1200329"/>
          </a:xfrm>
          <a:prstGeom prst="rect">
            <a:avLst/>
          </a:prstGeom>
          <a:noFill/>
        </p:spPr>
        <p:txBody>
          <a:bodyPr wrap="square" rtlCol="0">
            <a:spAutoFit/>
          </a:bodyPr>
          <a:lstStyle/>
          <a:p>
            <a:pPr marL="285750" indent="-285750">
              <a:buFont typeface="Wingdings" panose="05000000000000000000" pitchFamily="2" charset="2"/>
              <a:buChar char="v"/>
            </a:pPr>
            <a:r>
              <a:rPr lang="en-US" sz="3600" dirty="0" smtClean="0"/>
              <a:t>April 2021</a:t>
            </a:r>
          </a:p>
          <a:p>
            <a:pPr marL="285750" indent="-285750">
              <a:buFont typeface="Wingdings" panose="05000000000000000000" pitchFamily="2" charset="2"/>
              <a:buChar char="v"/>
            </a:pPr>
            <a:r>
              <a:rPr lang="en-US" sz="3600" dirty="0" smtClean="0"/>
              <a:t>November 2021</a:t>
            </a:r>
            <a:endParaRPr lang="el-GR" sz="3600" dirty="0"/>
          </a:p>
        </p:txBody>
      </p:sp>
    </p:spTree>
    <p:extLst>
      <p:ext uri="{BB962C8B-B14F-4D97-AF65-F5344CB8AC3E}">
        <p14:creationId xmlns:p14="http://schemas.microsoft.com/office/powerpoint/2010/main" val="3900605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9927772" y="178492"/>
            <a:ext cx="1821501" cy="1062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Freeform 11">
            <a:extLst>
              <a:ext uri="{FF2B5EF4-FFF2-40B4-BE49-F238E27FC236}">
                <a16:creationId xmlns:a16="http://schemas.microsoft.com/office/drawing/2014/main" id="{062E3020-F1B7-43B4-A468-FF31466464CF}"/>
              </a:ext>
            </a:extLst>
          </p:cNvPr>
          <p:cNvSpPr>
            <a:spLocks/>
          </p:cNvSpPr>
          <p:nvPr/>
        </p:nvSpPr>
        <p:spPr bwMode="auto">
          <a:xfrm>
            <a:off x="70571" y="178492"/>
            <a:ext cx="1924515" cy="1084251"/>
          </a:xfrm>
          <a:custGeom>
            <a:avLst/>
            <a:gdLst>
              <a:gd name="T0" fmla="*/ 0 w 2047"/>
              <a:gd name="T1" fmla="*/ 741 h 1001"/>
              <a:gd name="T2" fmla="*/ 2047 w 2047"/>
              <a:gd name="T3" fmla="*/ 1001 h 1001"/>
              <a:gd name="T4" fmla="*/ 2047 w 2047"/>
              <a:gd name="T5" fmla="*/ 0 h 1001"/>
              <a:gd name="T6" fmla="*/ 0 w 2047"/>
              <a:gd name="T7" fmla="*/ 121 h 1001"/>
              <a:gd name="T8" fmla="*/ 0 w 2047"/>
              <a:gd name="T9" fmla="*/ 741 h 1001"/>
            </a:gdLst>
            <a:ahLst/>
            <a:cxnLst>
              <a:cxn ang="0">
                <a:pos x="T0" y="T1"/>
              </a:cxn>
              <a:cxn ang="0">
                <a:pos x="T2" y="T3"/>
              </a:cxn>
              <a:cxn ang="0">
                <a:pos x="T4" y="T5"/>
              </a:cxn>
              <a:cxn ang="0">
                <a:pos x="T6" y="T7"/>
              </a:cxn>
              <a:cxn ang="0">
                <a:pos x="T8" y="T9"/>
              </a:cxn>
            </a:cxnLst>
            <a:rect l="0" t="0" r="r" b="b"/>
            <a:pathLst>
              <a:path w="2047" h="1001">
                <a:moveTo>
                  <a:pt x="0" y="741"/>
                </a:moveTo>
                <a:lnTo>
                  <a:pt x="2047" y="1001"/>
                </a:lnTo>
                <a:lnTo>
                  <a:pt x="2047" y="0"/>
                </a:lnTo>
                <a:lnTo>
                  <a:pt x="0" y="121"/>
                </a:lnTo>
                <a:lnTo>
                  <a:pt x="0" y="741"/>
                </a:lnTo>
                <a:close/>
              </a:path>
            </a:pathLst>
          </a:custGeom>
          <a:solidFill>
            <a:schemeClr val="accent1">
              <a:lumMod val="60000"/>
              <a:lumOff val="40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2">
            <a:extLst>
              <a:ext uri="{FF2B5EF4-FFF2-40B4-BE49-F238E27FC236}">
                <a16:creationId xmlns:a16="http://schemas.microsoft.com/office/drawing/2014/main" id="{29F076B4-E699-4775-8821-0478FF49BE2F}"/>
              </a:ext>
            </a:extLst>
          </p:cNvPr>
          <p:cNvSpPr>
            <a:spLocks/>
          </p:cNvSpPr>
          <p:nvPr/>
        </p:nvSpPr>
        <p:spPr bwMode="auto">
          <a:xfrm>
            <a:off x="1995085" y="178492"/>
            <a:ext cx="2228572" cy="1084251"/>
          </a:xfrm>
          <a:custGeom>
            <a:avLst/>
            <a:gdLst>
              <a:gd name="T0" fmla="*/ 2024 w 2024"/>
              <a:gd name="T1" fmla="*/ 741 h 1001"/>
              <a:gd name="T2" fmla="*/ 0 w 2024"/>
              <a:gd name="T3" fmla="*/ 1001 h 1001"/>
              <a:gd name="T4" fmla="*/ 0 w 2024"/>
              <a:gd name="T5" fmla="*/ 0 h 1001"/>
              <a:gd name="T6" fmla="*/ 2024 w 2024"/>
              <a:gd name="T7" fmla="*/ 121 h 1001"/>
              <a:gd name="T8" fmla="*/ 2024 w 2024"/>
              <a:gd name="T9" fmla="*/ 741 h 1001"/>
            </a:gdLst>
            <a:ahLst/>
            <a:cxnLst>
              <a:cxn ang="0">
                <a:pos x="T0" y="T1"/>
              </a:cxn>
              <a:cxn ang="0">
                <a:pos x="T2" y="T3"/>
              </a:cxn>
              <a:cxn ang="0">
                <a:pos x="T4" y="T5"/>
              </a:cxn>
              <a:cxn ang="0">
                <a:pos x="T6" y="T7"/>
              </a:cxn>
              <a:cxn ang="0">
                <a:pos x="T8" y="T9"/>
              </a:cxn>
            </a:cxnLst>
            <a:rect l="0" t="0" r="r" b="b"/>
            <a:pathLst>
              <a:path w="2024" h="1001">
                <a:moveTo>
                  <a:pt x="2024" y="741"/>
                </a:moveTo>
                <a:lnTo>
                  <a:pt x="0" y="1001"/>
                </a:lnTo>
                <a:lnTo>
                  <a:pt x="0" y="0"/>
                </a:lnTo>
                <a:lnTo>
                  <a:pt x="2024" y="121"/>
                </a:lnTo>
                <a:lnTo>
                  <a:pt x="2024" y="741"/>
                </a:lnTo>
                <a:close/>
              </a:path>
            </a:pathLst>
          </a:custGeom>
          <a:solidFill>
            <a:schemeClr val="accent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60271757-360F-4A4C-B85C-42B53A201557}"/>
              </a:ext>
            </a:extLst>
          </p:cNvPr>
          <p:cNvSpPr txBox="1"/>
          <p:nvPr/>
        </p:nvSpPr>
        <p:spPr>
          <a:xfrm>
            <a:off x="536532" y="449685"/>
            <a:ext cx="1126683" cy="369332"/>
          </a:xfrm>
          <a:prstGeom prst="rect">
            <a:avLst/>
          </a:prstGeom>
          <a:noFill/>
          <a:ln w="6350">
            <a:noFill/>
            <a:prstDash val="dash"/>
          </a:ln>
        </p:spPr>
        <p:txBody>
          <a:bodyPr wrap="square" lIns="0" tIns="0" rIns="0" bIns="0" rtlCol="0">
            <a:spAutoFit/>
            <a:scene3d>
              <a:camera prst="perspectiveHeroicExtremeRightFacing" fov="3600000">
                <a:rot lat="0" lon="1950000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2021</a:t>
            </a:r>
          </a:p>
        </p:txBody>
      </p:sp>
      <p:sp>
        <p:nvSpPr>
          <p:cNvPr id="16" name="Rectangle 15"/>
          <p:cNvSpPr/>
          <p:nvPr/>
        </p:nvSpPr>
        <p:spPr>
          <a:xfrm>
            <a:off x="2098000" y="421996"/>
            <a:ext cx="2252540"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a:ea typeface="+mn-ea"/>
                <a:cs typeface="+mn-cs"/>
              </a:rPr>
              <a:t>Leader Series </a:t>
            </a:r>
            <a:endParaRPr kumimoji="0" lang="el-GR"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3" name="Picture 2"/>
          <p:cNvPicPr>
            <a:picLocks noChangeAspect="1"/>
          </p:cNvPicPr>
          <p:nvPr/>
        </p:nvPicPr>
        <p:blipFill>
          <a:blip r:embed="rId3"/>
          <a:stretch>
            <a:fillRect/>
          </a:stretch>
        </p:blipFill>
        <p:spPr>
          <a:xfrm>
            <a:off x="2098000" y="1973546"/>
            <a:ext cx="8073608" cy="4226630"/>
          </a:xfrm>
          <a:prstGeom prst="rect">
            <a:avLst/>
          </a:prstGeom>
        </p:spPr>
      </p:pic>
    </p:spTree>
    <p:extLst>
      <p:ext uri="{BB962C8B-B14F-4D97-AF65-F5344CB8AC3E}">
        <p14:creationId xmlns:p14="http://schemas.microsoft.com/office/powerpoint/2010/main" val="25118665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9927772" y="178492"/>
            <a:ext cx="1821501" cy="1062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Freeform 11">
            <a:extLst>
              <a:ext uri="{FF2B5EF4-FFF2-40B4-BE49-F238E27FC236}">
                <a16:creationId xmlns:a16="http://schemas.microsoft.com/office/drawing/2014/main" id="{062E3020-F1B7-43B4-A468-FF31466464CF}"/>
              </a:ext>
            </a:extLst>
          </p:cNvPr>
          <p:cNvSpPr>
            <a:spLocks/>
          </p:cNvSpPr>
          <p:nvPr/>
        </p:nvSpPr>
        <p:spPr bwMode="auto">
          <a:xfrm>
            <a:off x="70571" y="178492"/>
            <a:ext cx="1924515" cy="1084251"/>
          </a:xfrm>
          <a:custGeom>
            <a:avLst/>
            <a:gdLst>
              <a:gd name="T0" fmla="*/ 0 w 2047"/>
              <a:gd name="T1" fmla="*/ 741 h 1001"/>
              <a:gd name="T2" fmla="*/ 2047 w 2047"/>
              <a:gd name="T3" fmla="*/ 1001 h 1001"/>
              <a:gd name="T4" fmla="*/ 2047 w 2047"/>
              <a:gd name="T5" fmla="*/ 0 h 1001"/>
              <a:gd name="T6" fmla="*/ 0 w 2047"/>
              <a:gd name="T7" fmla="*/ 121 h 1001"/>
              <a:gd name="T8" fmla="*/ 0 w 2047"/>
              <a:gd name="T9" fmla="*/ 741 h 1001"/>
            </a:gdLst>
            <a:ahLst/>
            <a:cxnLst>
              <a:cxn ang="0">
                <a:pos x="T0" y="T1"/>
              </a:cxn>
              <a:cxn ang="0">
                <a:pos x="T2" y="T3"/>
              </a:cxn>
              <a:cxn ang="0">
                <a:pos x="T4" y="T5"/>
              </a:cxn>
              <a:cxn ang="0">
                <a:pos x="T6" y="T7"/>
              </a:cxn>
              <a:cxn ang="0">
                <a:pos x="T8" y="T9"/>
              </a:cxn>
            </a:cxnLst>
            <a:rect l="0" t="0" r="r" b="b"/>
            <a:pathLst>
              <a:path w="2047" h="1001">
                <a:moveTo>
                  <a:pt x="0" y="741"/>
                </a:moveTo>
                <a:lnTo>
                  <a:pt x="2047" y="1001"/>
                </a:lnTo>
                <a:lnTo>
                  <a:pt x="2047" y="0"/>
                </a:lnTo>
                <a:lnTo>
                  <a:pt x="0" y="121"/>
                </a:lnTo>
                <a:lnTo>
                  <a:pt x="0" y="741"/>
                </a:lnTo>
                <a:close/>
              </a:path>
            </a:pathLst>
          </a:custGeom>
          <a:solidFill>
            <a:schemeClr val="accent1">
              <a:lumMod val="60000"/>
              <a:lumOff val="40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2">
            <a:extLst>
              <a:ext uri="{FF2B5EF4-FFF2-40B4-BE49-F238E27FC236}">
                <a16:creationId xmlns:a16="http://schemas.microsoft.com/office/drawing/2014/main" id="{29F076B4-E699-4775-8821-0478FF49BE2F}"/>
              </a:ext>
            </a:extLst>
          </p:cNvPr>
          <p:cNvSpPr>
            <a:spLocks/>
          </p:cNvSpPr>
          <p:nvPr/>
        </p:nvSpPr>
        <p:spPr bwMode="auto">
          <a:xfrm>
            <a:off x="1995085" y="178492"/>
            <a:ext cx="2228572" cy="1084251"/>
          </a:xfrm>
          <a:custGeom>
            <a:avLst/>
            <a:gdLst>
              <a:gd name="T0" fmla="*/ 2024 w 2024"/>
              <a:gd name="T1" fmla="*/ 741 h 1001"/>
              <a:gd name="T2" fmla="*/ 0 w 2024"/>
              <a:gd name="T3" fmla="*/ 1001 h 1001"/>
              <a:gd name="T4" fmla="*/ 0 w 2024"/>
              <a:gd name="T5" fmla="*/ 0 h 1001"/>
              <a:gd name="T6" fmla="*/ 2024 w 2024"/>
              <a:gd name="T7" fmla="*/ 121 h 1001"/>
              <a:gd name="T8" fmla="*/ 2024 w 2024"/>
              <a:gd name="T9" fmla="*/ 741 h 1001"/>
            </a:gdLst>
            <a:ahLst/>
            <a:cxnLst>
              <a:cxn ang="0">
                <a:pos x="T0" y="T1"/>
              </a:cxn>
              <a:cxn ang="0">
                <a:pos x="T2" y="T3"/>
              </a:cxn>
              <a:cxn ang="0">
                <a:pos x="T4" y="T5"/>
              </a:cxn>
              <a:cxn ang="0">
                <a:pos x="T6" y="T7"/>
              </a:cxn>
              <a:cxn ang="0">
                <a:pos x="T8" y="T9"/>
              </a:cxn>
            </a:cxnLst>
            <a:rect l="0" t="0" r="r" b="b"/>
            <a:pathLst>
              <a:path w="2024" h="1001">
                <a:moveTo>
                  <a:pt x="2024" y="741"/>
                </a:moveTo>
                <a:lnTo>
                  <a:pt x="0" y="1001"/>
                </a:lnTo>
                <a:lnTo>
                  <a:pt x="0" y="0"/>
                </a:lnTo>
                <a:lnTo>
                  <a:pt x="2024" y="121"/>
                </a:lnTo>
                <a:lnTo>
                  <a:pt x="2024" y="741"/>
                </a:lnTo>
                <a:close/>
              </a:path>
            </a:pathLst>
          </a:custGeom>
          <a:solidFill>
            <a:schemeClr val="accent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60271757-360F-4A4C-B85C-42B53A201557}"/>
              </a:ext>
            </a:extLst>
          </p:cNvPr>
          <p:cNvSpPr txBox="1"/>
          <p:nvPr/>
        </p:nvSpPr>
        <p:spPr>
          <a:xfrm>
            <a:off x="536532" y="449685"/>
            <a:ext cx="1126683" cy="369332"/>
          </a:xfrm>
          <a:prstGeom prst="rect">
            <a:avLst/>
          </a:prstGeom>
          <a:noFill/>
          <a:ln w="6350">
            <a:noFill/>
            <a:prstDash val="dash"/>
          </a:ln>
        </p:spPr>
        <p:txBody>
          <a:bodyPr wrap="square" lIns="0" tIns="0" rIns="0" bIns="0" rtlCol="0">
            <a:spAutoFit/>
            <a:scene3d>
              <a:camera prst="perspectiveHeroicExtremeRightFacing" fov="3600000">
                <a:rot lat="0" lon="1950000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2021</a:t>
            </a:r>
          </a:p>
        </p:txBody>
      </p:sp>
      <p:sp>
        <p:nvSpPr>
          <p:cNvPr id="16" name="Rectangle 15"/>
          <p:cNvSpPr/>
          <p:nvPr/>
        </p:nvSpPr>
        <p:spPr>
          <a:xfrm>
            <a:off x="2098000" y="421996"/>
            <a:ext cx="2252540"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a:ea typeface="+mn-ea"/>
                <a:cs typeface="+mn-cs"/>
              </a:rPr>
              <a:t>Leader Series </a:t>
            </a:r>
            <a:endParaRPr kumimoji="0" lang="el-GR"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 name="Picture 1"/>
          <p:cNvPicPr>
            <a:picLocks noChangeAspect="1"/>
          </p:cNvPicPr>
          <p:nvPr/>
        </p:nvPicPr>
        <p:blipFill>
          <a:blip r:embed="rId3"/>
          <a:stretch>
            <a:fillRect/>
          </a:stretch>
        </p:blipFill>
        <p:spPr>
          <a:xfrm>
            <a:off x="1488359" y="1914407"/>
            <a:ext cx="8553429" cy="3987130"/>
          </a:xfrm>
          <a:prstGeom prst="rect">
            <a:avLst/>
          </a:prstGeom>
        </p:spPr>
      </p:pic>
    </p:spTree>
    <p:extLst>
      <p:ext uri="{BB962C8B-B14F-4D97-AF65-F5344CB8AC3E}">
        <p14:creationId xmlns:p14="http://schemas.microsoft.com/office/powerpoint/2010/main" val="42290379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34589CD1-8AC6-42B3-8E09-0E3509E80F95}"/>
              </a:ext>
            </a:extLst>
          </p:cNvPr>
          <p:cNvSpPr/>
          <p:nvPr userDrawn="1"/>
        </p:nvSpPr>
        <p:spPr>
          <a:xfrm flipH="1" flipV="1">
            <a:off x="332519" y="519344"/>
            <a:ext cx="2097930" cy="209793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stretch>
            <a:fillRect/>
          </a:stretch>
        </p:blipFill>
        <p:spPr>
          <a:xfrm>
            <a:off x="9871955" y="140984"/>
            <a:ext cx="1853345" cy="2152075"/>
          </a:xfrm>
          <a:prstGeom prst="rect">
            <a:avLst/>
          </a:prstGeom>
        </p:spPr>
      </p:pic>
      <p:pic>
        <p:nvPicPr>
          <p:cNvPr id="3" name="Picture 2"/>
          <p:cNvPicPr>
            <a:picLocks noChangeAspect="1"/>
          </p:cNvPicPr>
          <p:nvPr/>
        </p:nvPicPr>
        <p:blipFill>
          <a:blip r:embed="rId3"/>
          <a:stretch>
            <a:fillRect/>
          </a:stretch>
        </p:blipFill>
        <p:spPr>
          <a:xfrm>
            <a:off x="6400799" y="2169122"/>
            <a:ext cx="1252959" cy="562116"/>
          </a:xfrm>
          <a:prstGeom prst="rect">
            <a:avLst/>
          </a:prstGeom>
        </p:spPr>
      </p:pic>
      <p:sp>
        <p:nvSpPr>
          <p:cNvPr id="50" name="Title 3">
            <a:extLst>
              <a:ext uri="{FF2B5EF4-FFF2-40B4-BE49-F238E27FC236}">
                <a16:creationId xmlns:a16="http://schemas.microsoft.com/office/drawing/2014/main" id="{7E6C355C-5802-48CA-B70E-48BA55D1E864}"/>
              </a:ext>
            </a:extLst>
          </p:cNvPr>
          <p:cNvSpPr>
            <a:spLocks noGrp="1"/>
          </p:cNvSpPr>
          <p:nvPr>
            <p:ph type="title"/>
          </p:nvPr>
        </p:nvSpPr>
        <p:spPr>
          <a:xfrm>
            <a:off x="557033" y="843559"/>
            <a:ext cx="1774688" cy="1325563"/>
          </a:xfrm>
        </p:spPr>
        <p:txBody>
          <a:bodyPr vert="horz" wrap="none" lIns="91440" tIns="45720" rIns="91440" bIns="45720" rtlCol="0" anchor="ctr">
            <a:normAutofit fontScale="90000"/>
          </a:bodyPr>
          <a:lstStyle/>
          <a:p>
            <a:pPr algn="ctr"/>
            <a:r>
              <a:rPr lang="en-US" sz="2800" dirty="0">
                <a:solidFill>
                  <a:schemeClr val="tx1"/>
                </a:solidFill>
              </a:rPr>
              <a:t>Digital </a:t>
            </a:r>
            <a:r>
              <a:rPr lang="el-GR" sz="2800" dirty="0" smtClean="0">
                <a:solidFill>
                  <a:schemeClr val="tx1"/>
                </a:solidFill>
              </a:rPr>
              <a:t/>
            </a:r>
            <a:br>
              <a:rPr lang="el-GR" sz="2800" dirty="0" smtClean="0">
                <a:solidFill>
                  <a:schemeClr val="tx1"/>
                </a:solidFill>
              </a:rPr>
            </a:br>
            <a:r>
              <a:rPr lang="en-US" sz="2800" dirty="0" smtClean="0">
                <a:solidFill>
                  <a:schemeClr val="tx1"/>
                </a:solidFill>
              </a:rPr>
              <a:t>Green </a:t>
            </a:r>
            <a:r>
              <a:rPr lang="el-GR" sz="2800" dirty="0" smtClean="0">
                <a:solidFill>
                  <a:schemeClr val="tx1"/>
                </a:solidFill>
              </a:rPr>
              <a:t/>
            </a:r>
            <a:br>
              <a:rPr lang="el-GR" sz="2800" dirty="0" smtClean="0">
                <a:solidFill>
                  <a:schemeClr val="tx1"/>
                </a:solidFill>
              </a:rPr>
            </a:br>
            <a:r>
              <a:rPr lang="en-US" sz="2800" dirty="0" smtClean="0">
                <a:solidFill>
                  <a:schemeClr val="tx1"/>
                </a:solidFill>
              </a:rPr>
              <a:t>Certificate </a:t>
            </a:r>
            <a:endParaRPr lang="en-US" sz="2800" b="0" dirty="0">
              <a:solidFill>
                <a:schemeClr val="tx1"/>
              </a:solidFill>
            </a:endParaRPr>
          </a:p>
        </p:txBody>
      </p:sp>
      <p:sp>
        <p:nvSpPr>
          <p:cNvPr id="8" name="Rectangle 7"/>
          <p:cNvSpPr/>
          <p:nvPr/>
        </p:nvSpPr>
        <p:spPr>
          <a:xfrm>
            <a:off x="2949193" y="2312371"/>
            <a:ext cx="6627538" cy="2585323"/>
          </a:xfrm>
          <a:prstGeom prst="rect">
            <a:avLst/>
          </a:prstGeom>
        </p:spPr>
        <p:txBody>
          <a:bodyPr wrap="square">
            <a:spAutoFit/>
          </a:bodyPr>
          <a:lstStyle/>
          <a:p>
            <a:r>
              <a:rPr lang="el-GR" dirty="0">
                <a:solidFill>
                  <a:schemeClr val="bg1">
                    <a:lumMod val="75000"/>
                  </a:schemeClr>
                </a:solidFill>
                <a:latin typeface="Arial" panose="020B0604020202020204" pitchFamily="34" charset="0"/>
              </a:rPr>
              <a:t>Ο ΣΔΑΔΕ σε συνεργασία με τον </a:t>
            </a:r>
            <a:endParaRPr lang="el-GR" dirty="0" smtClean="0">
              <a:solidFill>
                <a:schemeClr val="bg1">
                  <a:lumMod val="75000"/>
                </a:schemeClr>
              </a:solidFill>
              <a:latin typeface="Arial" panose="020B0604020202020204" pitchFamily="34" charset="0"/>
            </a:endParaRPr>
          </a:p>
          <a:p>
            <a:endParaRPr lang="el-GR" dirty="0">
              <a:solidFill>
                <a:schemeClr val="bg1">
                  <a:lumMod val="75000"/>
                </a:schemeClr>
              </a:solidFill>
              <a:latin typeface="Arial" panose="020B0604020202020204" pitchFamily="34" charset="0"/>
            </a:endParaRPr>
          </a:p>
          <a:p>
            <a:r>
              <a:rPr lang="el-GR" dirty="0" smtClean="0">
                <a:solidFill>
                  <a:schemeClr val="bg1">
                    <a:lumMod val="75000"/>
                  </a:schemeClr>
                </a:solidFill>
                <a:latin typeface="Arial" panose="020B0604020202020204" pitchFamily="34" charset="0"/>
              </a:rPr>
              <a:t>ΣΕΒ πραγματοποίησαν έρευνα </a:t>
            </a:r>
            <a:r>
              <a:rPr lang="el-GR" dirty="0">
                <a:solidFill>
                  <a:schemeClr val="bg1">
                    <a:lumMod val="75000"/>
                  </a:schemeClr>
                </a:solidFill>
                <a:latin typeface="Arial" panose="020B0604020202020204" pitchFamily="34" charset="0"/>
              </a:rPr>
              <a:t>στο πλαίσιο των δράσεων για την αντιμετώπιση της πανδημίας του </a:t>
            </a:r>
            <a:r>
              <a:rPr lang="en-US" dirty="0" err="1">
                <a:solidFill>
                  <a:schemeClr val="bg1">
                    <a:lumMod val="75000"/>
                  </a:schemeClr>
                </a:solidFill>
                <a:latin typeface="Arial" panose="020B0604020202020204" pitchFamily="34" charset="0"/>
              </a:rPr>
              <a:t>covid</a:t>
            </a:r>
            <a:r>
              <a:rPr lang="el-GR" dirty="0">
                <a:solidFill>
                  <a:schemeClr val="bg1">
                    <a:lumMod val="75000"/>
                  </a:schemeClr>
                </a:solidFill>
                <a:latin typeface="Arial" panose="020B0604020202020204" pitchFamily="34" charset="0"/>
              </a:rPr>
              <a:t>-19, με αντικείμενα τις επιπτώσεις των εφαρμοζόμενων εθνικών μέτρων στις επιχειρήσεις και την εκτιμώμενη επίδραση του σχεδιαζόμενου από την Ε.Ε. “</a:t>
            </a:r>
            <a:r>
              <a:rPr lang="en-US" dirty="0">
                <a:solidFill>
                  <a:schemeClr val="bg1">
                    <a:lumMod val="75000"/>
                  </a:schemeClr>
                </a:solidFill>
                <a:latin typeface="Arial" panose="020B0604020202020204" pitchFamily="34" charset="0"/>
              </a:rPr>
              <a:t>Digital Green Certificate</a:t>
            </a:r>
            <a:r>
              <a:rPr lang="el-GR" dirty="0">
                <a:solidFill>
                  <a:schemeClr val="bg1">
                    <a:lumMod val="75000"/>
                  </a:schemeClr>
                </a:solidFill>
                <a:latin typeface="Arial" panose="020B0604020202020204" pitchFamily="34" charset="0"/>
              </a:rPr>
              <a:t> – Πράσινο Ψηφιακό Πιστοποιητικό”. </a:t>
            </a:r>
            <a:endParaRPr lang="en-US" dirty="0">
              <a:solidFill>
                <a:schemeClr val="bg1">
                  <a:lumMod val="75000"/>
                </a:schemeClr>
              </a:solidFill>
              <a:latin typeface="Arial" panose="020B0604020202020204" pitchFamily="34" charset="0"/>
            </a:endParaRPr>
          </a:p>
          <a:p>
            <a:endParaRPr lang="el-GR" dirty="0" smtClean="0">
              <a:solidFill>
                <a:schemeClr val="bg1">
                  <a:lumMod val="75000"/>
                </a:schemeClr>
              </a:solidFill>
              <a:latin typeface="Arial" panose="020B0604020202020204" pitchFamily="34" charset="0"/>
            </a:endParaRPr>
          </a:p>
        </p:txBody>
      </p:sp>
      <p:sp>
        <p:nvSpPr>
          <p:cNvPr id="56" name="TextBox 55">
            <a:extLst>
              <a:ext uri="{FF2B5EF4-FFF2-40B4-BE49-F238E27FC236}">
                <a16:creationId xmlns:a16="http://schemas.microsoft.com/office/drawing/2014/main" id="{E657FF0C-6261-40C5-B810-EF8A44D6F79E}"/>
              </a:ext>
            </a:extLst>
          </p:cNvPr>
          <p:cNvSpPr txBox="1"/>
          <p:nvPr/>
        </p:nvSpPr>
        <p:spPr>
          <a:xfrm>
            <a:off x="6790858" y="4671611"/>
            <a:ext cx="2583385" cy="369332"/>
          </a:xfrm>
          <a:prstGeom prst="rect">
            <a:avLst/>
          </a:prstGeom>
          <a:noFill/>
        </p:spPr>
        <p:txBody>
          <a:bodyPr wrap="square" rtlCol="0">
            <a:spAutoFit/>
          </a:bodyPr>
          <a:lstStyle/>
          <a:p>
            <a:pPr algn="r"/>
            <a:r>
              <a:rPr lang="el-GR" dirty="0" smtClean="0">
                <a:solidFill>
                  <a:schemeClr val="bg1">
                    <a:lumMod val="75000"/>
                  </a:schemeClr>
                </a:solidFill>
                <a:latin typeface="Arial" panose="020B0604020202020204" pitchFamily="34" charset="0"/>
              </a:rPr>
              <a:t>13-15</a:t>
            </a:r>
            <a:r>
              <a:rPr lang="en-US" dirty="0" smtClean="0">
                <a:solidFill>
                  <a:schemeClr val="bg1">
                    <a:lumMod val="75000"/>
                  </a:schemeClr>
                </a:solidFill>
                <a:latin typeface="Arial" panose="020B0604020202020204" pitchFamily="34" charset="0"/>
              </a:rPr>
              <a:t> </a:t>
            </a:r>
            <a:r>
              <a:rPr lang="el-GR" dirty="0" smtClean="0">
                <a:solidFill>
                  <a:schemeClr val="bg1">
                    <a:lumMod val="75000"/>
                  </a:schemeClr>
                </a:solidFill>
                <a:latin typeface="Arial" panose="020B0604020202020204" pitchFamily="34" charset="0"/>
              </a:rPr>
              <a:t>Μαΐου 2021</a:t>
            </a:r>
            <a:endParaRPr lang="en-IN" dirty="0">
              <a:solidFill>
                <a:schemeClr val="bg1">
                  <a:lumMod val="75000"/>
                </a:schemeClr>
              </a:solidFill>
              <a:latin typeface="Arial" panose="020B0604020202020204" pitchFamily="34" charset="0"/>
            </a:endParaRPr>
          </a:p>
        </p:txBody>
      </p:sp>
    </p:spTree>
    <p:extLst>
      <p:ext uri="{BB962C8B-B14F-4D97-AF65-F5344CB8AC3E}">
        <p14:creationId xmlns:p14="http://schemas.microsoft.com/office/powerpoint/2010/main" val="29792957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11">
            <a:extLst>
              <a:ext uri="{FF2B5EF4-FFF2-40B4-BE49-F238E27FC236}">
                <a16:creationId xmlns:a16="http://schemas.microsoft.com/office/drawing/2014/main" id="{062E3020-F1B7-43B4-A468-FF31466464CF}"/>
              </a:ext>
            </a:extLst>
          </p:cNvPr>
          <p:cNvSpPr>
            <a:spLocks/>
          </p:cNvSpPr>
          <p:nvPr/>
        </p:nvSpPr>
        <p:spPr bwMode="auto">
          <a:xfrm>
            <a:off x="70571" y="178492"/>
            <a:ext cx="1924515" cy="1084251"/>
          </a:xfrm>
          <a:custGeom>
            <a:avLst/>
            <a:gdLst>
              <a:gd name="T0" fmla="*/ 0 w 2047"/>
              <a:gd name="T1" fmla="*/ 741 h 1001"/>
              <a:gd name="T2" fmla="*/ 2047 w 2047"/>
              <a:gd name="T3" fmla="*/ 1001 h 1001"/>
              <a:gd name="T4" fmla="*/ 2047 w 2047"/>
              <a:gd name="T5" fmla="*/ 0 h 1001"/>
              <a:gd name="T6" fmla="*/ 0 w 2047"/>
              <a:gd name="T7" fmla="*/ 121 h 1001"/>
              <a:gd name="T8" fmla="*/ 0 w 2047"/>
              <a:gd name="T9" fmla="*/ 741 h 1001"/>
            </a:gdLst>
            <a:ahLst/>
            <a:cxnLst>
              <a:cxn ang="0">
                <a:pos x="T0" y="T1"/>
              </a:cxn>
              <a:cxn ang="0">
                <a:pos x="T2" y="T3"/>
              </a:cxn>
              <a:cxn ang="0">
                <a:pos x="T4" y="T5"/>
              </a:cxn>
              <a:cxn ang="0">
                <a:pos x="T6" y="T7"/>
              </a:cxn>
              <a:cxn ang="0">
                <a:pos x="T8" y="T9"/>
              </a:cxn>
            </a:cxnLst>
            <a:rect l="0" t="0" r="r" b="b"/>
            <a:pathLst>
              <a:path w="2047" h="1001">
                <a:moveTo>
                  <a:pt x="0" y="741"/>
                </a:moveTo>
                <a:lnTo>
                  <a:pt x="2047" y="1001"/>
                </a:lnTo>
                <a:lnTo>
                  <a:pt x="2047" y="0"/>
                </a:lnTo>
                <a:lnTo>
                  <a:pt x="0" y="121"/>
                </a:lnTo>
                <a:lnTo>
                  <a:pt x="0" y="741"/>
                </a:lnTo>
                <a:close/>
              </a:path>
            </a:pathLst>
          </a:custGeom>
          <a:solidFill>
            <a:schemeClr val="accent1">
              <a:lumMod val="60000"/>
              <a:lumOff val="40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12">
            <a:extLst>
              <a:ext uri="{FF2B5EF4-FFF2-40B4-BE49-F238E27FC236}">
                <a16:creationId xmlns:a16="http://schemas.microsoft.com/office/drawing/2014/main" id="{29F076B4-E699-4775-8821-0478FF49BE2F}"/>
              </a:ext>
            </a:extLst>
          </p:cNvPr>
          <p:cNvSpPr>
            <a:spLocks/>
          </p:cNvSpPr>
          <p:nvPr/>
        </p:nvSpPr>
        <p:spPr bwMode="auto">
          <a:xfrm>
            <a:off x="1995085" y="178492"/>
            <a:ext cx="2228572" cy="1084251"/>
          </a:xfrm>
          <a:custGeom>
            <a:avLst/>
            <a:gdLst>
              <a:gd name="T0" fmla="*/ 2024 w 2024"/>
              <a:gd name="T1" fmla="*/ 741 h 1001"/>
              <a:gd name="T2" fmla="*/ 0 w 2024"/>
              <a:gd name="T3" fmla="*/ 1001 h 1001"/>
              <a:gd name="T4" fmla="*/ 0 w 2024"/>
              <a:gd name="T5" fmla="*/ 0 h 1001"/>
              <a:gd name="T6" fmla="*/ 2024 w 2024"/>
              <a:gd name="T7" fmla="*/ 121 h 1001"/>
              <a:gd name="T8" fmla="*/ 2024 w 2024"/>
              <a:gd name="T9" fmla="*/ 741 h 1001"/>
            </a:gdLst>
            <a:ahLst/>
            <a:cxnLst>
              <a:cxn ang="0">
                <a:pos x="T0" y="T1"/>
              </a:cxn>
              <a:cxn ang="0">
                <a:pos x="T2" y="T3"/>
              </a:cxn>
              <a:cxn ang="0">
                <a:pos x="T4" y="T5"/>
              </a:cxn>
              <a:cxn ang="0">
                <a:pos x="T6" y="T7"/>
              </a:cxn>
              <a:cxn ang="0">
                <a:pos x="T8" y="T9"/>
              </a:cxn>
            </a:cxnLst>
            <a:rect l="0" t="0" r="r" b="b"/>
            <a:pathLst>
              <a:path w="2024" h="1001">
                <a:moveTo>
                  <a:pt x="2024" y="741"/>
                </a:moveTo>
                <a:lnTo>
                  <a:pt x="0" y="1001"/>
                </a:lnTo>
                <a:lnTo>
                  <a:pt x="0" y="0"/>
                </a:lnTo>
                <a:lnTo>
                  <a:pt x="2024" y="121"/>
                </a:lnTo>
                <a:lnTo>
                  <a:pt x="2024" y="741"/>
                </a:lnTo>
                <a:close/>
              </a:path>
            </a:pathLst>
          </a:custGeom>
          <a:solidFill>
            <a:schemeClr val="accent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60271757-360F-4A4C-B85C-42B53A201557}"/>
              </a:ext>
            </a:extLst>
          </p:cNvPr>
          <p:cNvSpPr txBox="1"/>
          <p:nvPr/>
        </p:nvSpPr>
        <p:spPr>
          <a:xfrm>
            <a:off x="536532" y="449685"/>
            <a:ext cx="1126683" cy="369332"/>
          </a:xfrm>
          <a:prstGeom prst="rect">
            <a:avLst/>
          </a:prstGeom>
          <a:noFill/>
          <a:ln w="6350">
            <a:noFill/>
            <a:prstDash val="dash"/>
          </a:ln>
        </p:spPr>
        <p:txBody>
          <a:bodyPr wrap="square" lIns="0" tIns="0" rIns="0" bIns="0" rtlCol="0">
            <a:spAutoFit/>
            <a:scene3d>
              <a:camera prst="perspectiveHeroicExtremeRightFacing" fov="3600000">
                <a:rot lat="0" lon="1950000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2021</a:t>
            </a:r>
          </a:p>
        </p:txBody>
      </p:sp>
      <p:sp>
        <p:nvSpPr>
          <p:cNvPr id="55" name="Rectangle 54"/>
          <p:cNvSpPr/>
          <p:nvPr/>
        </p:nvSpPr>
        <p:spPr>
          <a:xfrm>
            <a:off x="2098000" y="421996"/>
            <a:ext cx="108395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entury Gothic" panose="020B0502020202020204"/>
                <a:ea typeface="+mn-ea"/>
                <a:cs typeface="+mn-cs"/>
              </a:rPr>
              <a:t>Legal </a:t>
            </a:r>
            <a:endParaRPr kumimoji="0" lang="el-GR"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56" name="Title 3">
            <a:extLst>
              <a:ext uri="{FF2B5EF4-FFF2-40B4-BE49-F238E27FC236}">
                <a16:creationId xmlns:a16="http://schemas.microsoft.com/office/drawing/2014/main" id="{7E6C355C-5802-48CA-B70E-48BA55D1E864}"/>
              </a:ext>
            </a:extLst>
          </p:cNvPr>
          <p:cNvSpPr>
            <a:spLocks noGrp="1"/>
          </p:cNvSpPr>
          <p:nvPr>
            <p:ph type="title"/>
          </p:nvPr>
        </p:nvSpPr>
        <p:spPr>
          <a:xfrm>
            <a:off x="70570" y="1317684"/>
            <a:ext cx="11874503" cy="1599136"/>
          </a:xfrm>
        </p:spPr>
        <p:txBody>
          <a:bodyPr vert="horz" wrap="none" lIns="91440" tIns="45720" rIns="91440" bIns="45720" rtlCol="0" anchor="ctr">
            <a:normAutofit fontScale="90000"/>
          </a:bodyPr>
          <a:lstStyle/>
          <a:p>
            <a:r>
              <a:rPr lang="el-GR" sz="2400" dirty="0" smtClean="0"/>
              <a:t>Νέο </a:t>
            </a:r>
            <a:r>
              <a:rPr lang="el-GR" sz="2400" dirty="0"/>
              <a:t>εργασιακό νομοσχέδιο</a:t>
            </a:r>
            <a:r>
              <a:rPr lang="en-US" sz="2400" b="0" dirty="0" smtClean="0"/>
              <a:t> </a:t>
            </a:r>
            <a:r>
              <a:rPr lang="el-GR" sz="2400" b="0" dirty="0" smtClean="0"/>
              <a:t>| </a:t>
            </a:r>
            <a:br>
              <a:rPr lang="el-GR" sz="2400" b="0" dirty="0" smtClean="0"/>
            </a:br>
            <a:r>
              <a:rPr lang="el-GR" sz="2400" b="0" dirty="0" smtClean="0"/>
              <a:t/>
            </a:r>
            <a:br>
              <a:rPr lang="el-GR" sz="2400" b="0" dirty="0" smtClean="0"/>
            </a:br>
            <a:r>
              <a:rPr lang="el-GR" sz="1800" dirty="0" smtClean="0"/>
              <a:t>Συνάντηση </a:t>
            </a:r>
            <a:r>
              <a:rPr lang="el-GR" sz="1800" dirty="0"/>
              <a:t>με τον Υπουργό Εργασίας και Κοινωνικών Υποθέσεων, </a:t>
            </a:r>
            <a:r>
              <a:rPr lang="el-GR" sz="1800" dirty="0" err="1"/>
              <a:t>κο</a:t>
            </a:r>
            <a:r>
              <a:rPr lang="el-GR" sz="1800" dirty="0"/>
              <a:t> Κ. </a:t>
            </a:r>
            <a:r>
              <a:rPr lang="el-GR" sz="1800" dirty="0" smtClean="0"/>
              <a:t>Χατζηδάκη με σκοπό</a:t>
            </a:r>
            <a:br>
              <a:rPr lang="el-GR" sz="1800" dirty="0" smtClean="0"/>
            </a:br>
            <a:r>
              <a:rPr lang="el-GR" sz="1800" dirty="0" smtClean="0"/>
              <a:t>την ενδυνάμωση του ρόλου του ΣΔΑΔΕ και την κατάθεση σχολίων και προτάσεων στα παρακάτω θέματα: </a:t>
            </a:r>
            <a:r>
              <a:rPr lang="el-GR" sz="2400" dirty="0">
                <a:solidFill>
                  <a:schemeClr val="bg1">
                    <a:lumMod val="75000"/>
                  </a:schemeClr>
                </a:solidFill>
                <a:latin typeface="Arial" panose="020B0604020202020204" pitchFamily="34" charset="0"/>
              </a:rPr>
              <a:t/>
            </a:r>
            <a:br>
              <a:rPr lang="el-GR" sz="2400" dirty="0">
                <a:solidFill>
                  <a:schemeClr val="bg1">
                    <a:lumMod val="75000"/>
                  </a:schemeClr>
                </a:solidFill>
                <a:latin typeface="Arial" panose="020B0604020202020204" pitchFamily="34" charset="0"/>
              </a:rPr>
            </a:br>
            <a:endParaRPr lang="en-US" sz="2400" b="0" dirty="0"/>
          </a:p>
        </p:txBody>
      </p:sp>
      <p:pic>
        <p:nvPicPr>
          <p:cNvPr id="3" name="Picture 2"/>
          <p:cNvPicPr>
            <a:picLocks noChangeAspect="1"/>
          </p:cNvPicPr>
          <p:nvPr/>
        </p:nvPicPr>
        <p:blipFill>
          <a:blip r:embed="rId2"/>
          <a:stretch>
            <a:fillRect/>
          </a:stretch>
        </p:blipFill>
        <p:spPr>
          <a:xfrm>
            <a:off x="9844457" y="102933"/>
            <a:ext cx="1853345" cy="2152075"/>
          </a:xfrm>
          <a:prstGeom prst="rect">
            <a:avLst/>
          </a:prstGeom>
        </p:spPr>
      </p:pic>
      <p:sp>
        <p:nvSpPr>
          <p:cNvPr id="5" name="Rectangle 4"/>
          <p:cNvSpPr/>
          <p:nvPr/>
        </p:nvSpPr>
        <p:spPr>
          <a:xfrm>
            <a:off x="-84954" y="3150882"/>
            <a:ext cx="11782756" cy="1815882"/>
          </a:xfrm>
          <a:prstGeom prst="rect">
            <a:avLst/>
          </a:prstGeom>
        </p:spPr>
        <p:txBody>
          <a:bodyPr wrap="square">
            <a:spAutoFit/>
          </a:bodyPr>
          <a:lstStyle/>
          <a:p>
            <a:pPr marL="285750" indent="-285750">
              <a:buClr>
                <a:schemeClr val="accent1"/>
              </a:buClr>
              <a:buFont typeface="Wingdings" panose="05000000000000000000" pitchFamily="2" charset="2"/>
              <a:buChar char="v"/>
            </a:pPr>
            <a:r>
              <a:rPr lang="el-GR" sz="1600" dirty="0" smtClean="0">
                <a:solidFill>
                  <a:schemeClr val="bg1">
                    <a:lumMod val="75000"/>
                  </a:schemeClr>
                </a:solidFill>
                <a:latin typeface="Arial" panose="020B0604020202020204" pitchFamily="34" charset="0"/>
              </a:rPr>
              <a:t>Προστασία </a:t>
            </a:r>
            <a:r>
              <a:rPr lang="el-GR" sz="1600" dirty="0">
                <a:solidFill>
                  <a:schemeClr val="bg1">
                    <a:lumMod val="75000"/>
                  </a:schemeClr>
                </a:solidFill>
                <a:latin typeface="Arial" panose="020B0604020202020204" pitchFamily="34" charset="0"/>
              </a:rPr>
              <a:t>της Εργασίας – Σύσταση Ανεξάρτητης Αρχής «Επιθεώρηση </a:t>
            </a:r>
            <a:r>
              <a:rPr lang="el-GR" sz="1600" dirty="0" smtClean="0">
                <a:solidFill>
                  <a:schemeClr val="bg1">
                    <a:lumMod val="75000"/>
                  </a:schemeClr>
                </a:solidFill>
                <a:latin typeface="Arial" panose="020B0604020202020204" pitchFamily="34" charset="0"/>
              </a:rPr>
              <a:t>Εργασίας</a:t>
            </a:r>
          </a:p>
          <a:p>
            <a:pPr marL="285750" indent="-285750">
              <a:buClr>
                <a:schemeClr val="accent1"/>
              </a:buClr>
              <a:buFont typeface="Wingdings" panose="05000000000000000000" pitchFamily="2" charset="2"/>
              <a:buChar char="v"/>
            </a:pPr>
            <a:r>
              <a:rPr lang="el-GR" sz="1600" dirty="0" smtClean="0">
                <a:solidFill>
                  <a:schemeClr val="bg1">
                    <a:lumMod val="75000"/>
                  </a:schemeClr>
                </a:solidFill>
                <a:latin typeface="Arial" panose="020B0604020202020204" pitchFamily="34" charset="0"/>
              </a:rPr>
              <a:t>Κύρωση </a:t>
            </a:r>
            <a:r>
              <a:rPr lang="el-GR" sz="1600" dirty="0">
                <a:solidFill>
                  <a:schemeClr val="bg1">
                    <a:lumMod val="75000"/>
                  </a:schemeClr>
                </a:solidFill>
                <a:latin typeface="Arial" panose="020B0604020202020204" pitchFamily="34" charset="0"/>
              </a:rPr>
              <a:t>της Σύμβασης 190 της Διεθνούς Οργάνωσης Εργασίας για την εξάλειψη της βίας και παρενόχλησης στον χώρο της εργασίας </a:t>
            </a:r>
            <a:endParaRPr lang="el-GR" sz="1600" dirty="0" smtClean="0">
              <a:solidFill>
                <a:schemeClr val="bg1">
                  <a:lumMod val="75000"/>
                </a:schemeClr>
              </a:solidFill>
              <a:latin typeface="Arial" panose="020B0604020202020204" pitchFamily="34" charset="0"/>
            </a:endParaRPr>
          </a:p>
          <a:p>
            <a:pPr marL="285750" indent="-285750">
              <a:buClr>
                <a:schemeClr val="accent1"/>
              </a:buClr>
              <a:buFont typeface="Wingdings" panose="05000000000000000000" pitchFamily="2" charset="2"/>
              <a:buChar char="v"/>
            </a:pPr>
            <a:r>
              <a:rPr lang="el-GR" sz="1600" dirty="0" smtClean="0">
                <a:solidFill>
                  <a:schemeClr val="bg1">
                    <a:lumMod val="75000"/>
                  </a:schemeClr>
                </a:solidFill>
                <a:latin typeface="Arial" panose="020B0604020202020204" pitchFamily="34" charset="0"/>
              </a:rPr>
              <a:t>Κύρωση </a:t>
            </a:r>
            <a:r>
              <a:rPr lang="el-GR" sz="1600" dirty="0">
                <a:solidFill>
                  <a:schemeClr val="bg1">
                    <a:lumMod val="75000"/>
                  </a:schemeClr>
                </a:solidFill>
                <a:latin typeface="Arial" panose="020B0604020202020204" pitchFamily="34" charset="0"/>
              </a:rPr>
              <a:t>της Σύμβασης 187 της Διεθνούς Οργάνωσης Εργασίας για τα Πλαίσιο Προώθησης της Ασφάλειας και της Υγείας στην Εργασία </a:t>
            </a:r>
            <a:endParaRPr lang="el-GR" sz="1600" dirty="0" smtClean="0">
              <a:solidFill>
                <a:schemeClr val="bg1">
                  <a:lumMod val="75000"/>
                </a:schemeClr>
              </a:solidFill>
              <a:latin typeface="Arial" panose="020B0604020202020204" pitchFamily="34" charset="0"/>
            </a:endParaRPr>
          </a:p>
          <a:p>
            <a:pPr marL="285750" indent="-285750">
              <a:buClr>
                <a:schemeClr val="accent1"/>
              </a:buClr>
              <a:buFont typeface="Wingdings" panose="05000000000000000000" pitchFamily="2" charset="2"/>
              <a:buChar char="v"/>
            </a:pPr>
            <a:r>
              <a:rPr lang="el-GR" sz="1600" dirty="0" smtClean="0">
                <a:solidFill>
                  <a:schemeClr val="bg1">
                    <a:lumMod val="75000"/>
                  </a:schemeClr>
                </a:solidFill>
                <a:latin typeface="Arial" panose="020B0604020202020204" pitchFamily="34" charset="0"/>
              </a:rPr>
              <a:t>Ενσωμάτωση </a:t>
            </a:r>
            <a:r>
              <a:rPr lang="el-GR" sz="1600" dirty="0">
                <a:solidFill>
                  <a:schemeClr val="bg1">
                    <a:lumMod val="75000"/>
                  </a:schemeClr>
                </a:solidFill>
                <a:latin typeface="Arial" panose="020B0604020202020204" pitchFamily="34" charset="0"/>
              </a:rPr>
              <a:t>της Οδηγίας (ΕΕ) 2019/1158 του Ευρωπαϊκού Κοινοβουλίου και του Συμβουλίου της 20ής Ιουνίου 2019 για την ισορροπία μεταξύ της επαγγελματικής και της ιδιωτικής ζωής».</a:t>
            </a:r>
            <a:r>
              <a:rPr lang="en-US" sz="1600" dirty="0" smtClean="0">
                <a:solidFill>
                  <a:schemeClr val="bg1">
                    <a:lumMod val="75000"/>
                  </a:schemeClr>
                </a:solidFill>
                <a:latin typeface="Arial" panose="020B0604020202020204" pitchFamily="34" charset="0"/>
              </a:rPr>
              <a:t> </a:t>
            </a:r>
            <a:endParaRPr lang="el-GR" sz="1600" dirty="0">
              <a:solidFill>
                <a:schemeClr val="bg1">
                  <a:lumMod val="75000"/>
                </a:schemeClr>
              </a:solidFill>
              <a:latin typeface="Arial" panose="020B0604020202020204" pitchFamily="34" charset="0"/>
            </a:endParaRPr>
          </a:p>
        </p:txBody>
      </p:sp>
    </p:spTree>
    <p:extLst>
      <p:ext uri="{BB962C8B-B14F-4D97-AF65-F5344CB8AC3E}">
        <p14:creationId xmlns:p14="http://schemas.microsoft.com/office/powerpoint/2010/main" val="30850946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randombar(horizont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742EBF-2CED-4C94-866A-85783998EB6A}"/>
              </a:ext>
            </a:extLst>
          </p:cNvPr>
          <p:cNvSpPr>
            <a:spLocks noGrp="1"/>
          </p:cNvSpPr>
          <p:nvPr>
            <p:ph type="title"/>
          </p:nvPr>
        </p:nvSpPr>
        <p:spPr>
          <a:xfrm>
            <a:off x="161903" y="103199"/>
            <a:ext cx="4176049" cy="1325563"/>
          </a:xfrm>
        </p:spPr>
        <p:txBody>
          <a:bodyPr wrap="none">
            <a:normAutofit/>
          </a:bodyPr>
          <a:lstStyle/>
          <a:p>
            <a:pPr algn="l"/>
            <a:r>
              <a:rPr lang="en-US" sz="4400" b="0" dirty="0" smtClean="0"/>
              <a:t>Agenda</a:t>
            </a:r>
            <a:endParaRPr lang="en-US" sz="4400" b="0" dirty="0"/>
          </a:p>
        </p:txBody>
      </p:sp>
      <p:sp>
        <p:nvSpPr>
          <p:cNvPr id="48" name="Freeform: Shape 47">
            <a:extLst>
              <a:ext uri="{FF2B5EF4-FFF2-40B4-BE49-F238E27FC236}">
                <a16:creationId xmlns:a16="http://schemas.microsoft.com/office/drawing/2014/main" id="{8166B0DA-34AC-4787-A9FA-B7A0B6A9611E}"/>
              </a:ext>
            </a:extLst>
          </p:cNvPr>
          <p:cNvSpPr/>
          <p:nvPr/>
        </p:nvSpPr>
        <p:spPr>
          <a:xfrm flipH="1" flipV="1">
            <a:off x="-215606" y="1876801"/>
            <a:ext cx="755019" cy="1848354"/>
          </a:xfrm>
          <a:custGeom>
            <a:avLst/>
            <a:gdLst>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Lst>
            <a:ahLst/>
            <a:cxnLst>
              <a:cxn ang="0">
                <a:pos x="connsiteX0" y="connsiteY0"/>
              </a:cxn>
              <a:cxn ang="0">
                <a:pos x="connsiteX1" y="connsiteY1"/>
              </a:cxn>
              <a:cxn ang="0">
                <a:pos x="connsiteX2" y="connsiteY2"/>
              </a:cxn>
              <a:cxn ang="0">
                <a:pos x="connsiteX3" y="connsiteY3"/>
              </a:cxn>
            </a:cxnLst>
            <a:rect l="l" t="t" r="r" b="b"/>
            <a:pathLst>
              <a:path w="671260" h="1184910">
                <a:moveTo>
                  <a:pt x="6415" y="0"/>
                </a:moveTo>
                <a:cubicBezTo>
                  <a:pt x="859" y="374967"/>
                  <a:pt x="-4697" y="749935"/>
                  <a:pt x="6415" y="941070"/>
                </a:cubicBezTo>
                <a:cubicBezTo>
                  <a:pt x="8955" y="1073785"/>
                  <a:pt x="51500" y="1144041"/>
                  <a:pt x="202630" y="1184910"/>
                </a:cubicBezTo>
                <a:lnTo>
                  <a:pt x="671260" y="1184910"/>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17DC3C18-0E3C-47D5-98CC-4C5E7D2B226D}"/>
              </a:ext>
            </a:extLst>
          </p:cNvPr>
          <p:cNvGrpSpPr/>
          <p:nvPr/>
        </p:nvGrpSpPr>
        <p:grpSpPr>
          <a:xfrm>
            <a:off x="201089" y="1752812"/>
            <a:ext cx="5578063" cy="646331"/>
            <a:chOff x="443826" y="2651453"/>
            <a:chExt cx="2976920" cy="646331"/>
          </a:xfrm>
        </p:grpSpPr>
        <p:sp>
          <p:nvSpPr>
            <p:cNvPr id="32" name="TextBox 31">
              <a:extLst>
                <a:ext uri="{FF2B5EF4-FFF2-40B4-BE49-F238E27FC236}">
                  <a16:creationId xmlns:a16="http://schemas.microsoft.com/office/drawing/2014/main" id="{E01F7582-92AE-47D3-9DE7-C93D42575B3E}"/>
                </a:ext>
              </a:extLst>
            </p:cNvPr>
            <p:cNvSpPr txBox="1"/>
            <p:nvPr/>
          </p:nvSpPr>
          <p:spPr>
            <a:xfrm>
              <a:off x="864226" y="2651453"/>
              <a:ext cx="2556520" cy="646331"/>
            </a:xfrm>
            <a:prstGeom prst="rect">
              <a:avLst/>
            </a:prstGeom>
            <a:noFill/>
          </p:spPr>
          <p:txBody>
            <a:bodyPr wrap="square" rtlCol="0">
              <a:spAutoFit/>
            </a:bodyPr>
            <a:lstStyle/>
            <a:p>
              <a:pPr>
                <a:buClr>
                  <a:srgbClr val="FF9933"/>
                </a:buClr>
                <a:defRPr/>
              </a:pPr>
              <a:r>
                <a:rPr lang="el-GR" dirty="0">
                  <a:solidFill>
                    <a:schemeClr val="bg1"/>
                  </a:solidFill>
                  <a:latin typeface="Century Gothic" pitchFamily="34" charset="0"/>
                </a:rPr>
                <a:t>Εκλογή </a:t>
              </a:r>
              <a:r>
                <a:rPr lang="el-GR" dirty="0" smtClean="0">
                  <a:solidFill>
                    <a:schemeClr val="bg1"/>
                  </a:solidFill>
                  <a:latin typeface="Century Gothic" pitchFamily="34" charset="0"/>
                </a:rPr>
                <a:t>Προεδρείου</a:t>
              </a:r>
              <a:r>
                <a:rPr lang="en-US" dirty="0" smtClean="0">
                  <a:solidFill>
                    <a:schemeClr val="bg1"/>
                  </a:solidFill>
                  <a:latin typeface="Century Gothic" pitchFamily="34" charset="0"/>
                </a:rPr>
                <a:t> </a:t>
              </a:r>
              <a:r>
                <a:rPr lang="el-GR" dirty="0" smtClean="0">
                  <a:solidFill>
                    <a:schemeClr val="bg1"/>
                  </a:solidFill>
                  <a:latin typeface="Century Gothic" pitchFamily="34" charset="0"/>
                </a:rPr>
                <a:t>Γενικής </a:t>
              </a:r>
              <a:r>
                <a:rPr lang="el-GR" dirty="0">
                  <a:solidFill>
                    <a:schemeClr val="bg1"/>
                  </a:solidFill>
                  <a:latin typeface="Century Gothic" pitchFamily="34" charset="0"/>
                </a:rPr>
                <a:t>Συνέλευσης </a:t>
              </a:r>
            </a:p>
            <a:p>
              <a:endParaRPr lang="en-IN" dirty="0">
                <a:solidFill>
                  <a:schemeClr val="bg1">
                    <a:lumMod val="75000"/>
                  </a:schemeClr>
                </a:solidFill>
                <a:latin typeface="Arial" panose="020B0604020202020204" pitchFamily="34" charset="0"/>
              </a:endParaRPr>
            </a:p>
          </p:txBody>
        </p:sp>
        <p:sp>
          <p:nvSpPr>
            <p:cNvPr id="52" name="Oval 51">
              <a:extLst>
                <a:ext uri="{FF2B5EF4-FFF2-40B4-BE49-F238E27FC236}">
                  <a16:creationId xmlns:a16="http://schemas.microsoft.com/office/drawing/2014/main" id="{9EC44F7C-24B8-4FE0-9897-D91738F0E17E}"/>
                </a:ext>
              </a:extLst>
            </p:cNvPr>
            <p:cNvSpPr/>
            <p:nvPr/>
          </p:nvSpPr>
          <p:spPr>
            <a:xfrm flipV="1">
              <a:off x="443826" y="2735594"/>
              <a:ext cx="191174" cy="191172"/>
            </a:xfrm>
            <a:prstGeom prst="ellipse">
              <a:avLst/>
            </a:prstGeom>
            <a:solidFill>
              <a:schemeClr val="accent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5" name="Straight Connector 54">
            <a:extLst>
              <a:ext uri="{FF2B5EF4-FFF2-40B4-BE49-F238E27FC236}">
                <a16:creationId xmlns:a16="http://schemas.microsoft.com/office/drawing/2014/main" id="{28378C8A-6260-4291-B1E7-5E1C667EAC87}"/>
              </a:ext>
            </a:extLst>
          </p:cNvPr>
          <p:cNvCxnSpPr>
            <a:cxnSpLocks/>
          </p:cNvCxnSpPr>
          <p:nvPr/>
        </p:nvCxnSpPr>
        <p:spPr>
          <a:xfrm>
            <a:off x="539413" y="3656098"/>
            <a:ext cx="0" cy="3315725"/>
          </a:xfrm>
          <a:prstGeom prst="lin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cxnSp>
      <p:sp>
        <p:nvSpPr>
          <p:cNvPr id="86" name="Freeform: Shape 85">
            <a:extLst>
              <a:ext uri="{FF2B5EF4-FFF2-40B4-BE49-F238E27FC236}">
                <a16:creationId xmlns:a16="http://schemas.microsoft.com/office/drawing/2014/main" id="{02EFC1A0-93E5-453E-A5C5-B3D6F81EEC5B}"/>
              </a:ext>
            </a:extLst>
          </p:cNvPr>
          <p:cNvSpPr/>
          <p:nvPr/>
        </p:nvSpPr>
        <p:spPr>
          <a:xfrm>
            <a:off x="4984152" y="0"/>
            <a:ext cx="7207848" cy="4292748"/>
          </a:xfrm>
          <a:custGeom>
            <a:avLst/>
            <a:gdLst>
              <a:gd name="connsiteX0" fmla="*/ 16994 w 7207848"/>
              <a:gd name="connsiteY0" fmla="*/ 0 h 4292748"/>
              <a:gd name="connsiteX1" fmla="*/ 7207848 w 7207848"/>
              <a:gd name="connsiteY1" fmla="*/ 0 h 4292748"/>
              <a:gd name="connsiteX2" fmla="*/ 7207848 w 7207848"/>
              <a:gd name="connsiteY2" fmla="*/ 2539370 h 4292748"/>
              <a:gd name="connsiteX3" fmla="*/ 7196395 w 7207848"/>
              <a:gd name="connsiteY3" fmla="*/ 2558223 h 4292748"/>
              <a:gd name="connsiteX4" fmla="*/ 3934142 w 7207848"/>
              <a:gd name="connsiteY4" fmla="*/ 4292748 h 4292748"/>
              <a:gd name="connsiteX5" fmla="*/ 0 w 7207848"/>
              <a:gd name="connsiteY5" fmla="*/ 358606 h 4292748"/>
              <a:gd name="connsiteX6" fmla="*/ 5120 w 7207848"/>
              <a:gd name="connsiteY6" fmla="*/ 156156 h 429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7848" h="4292748">
                <a:moveTo>
                  <a:pt x="16994" y="0"/>
                </a:moveTo>
                <a:lnTo>
                  <a:pt x="7207848" y="0"/>
                </a:lnTo>
                <a:lnTo>
                  <a:pt x="7207848" y="2539370"/>
                </a:lnTo>
                <a:lnTo>
                  <a:pt x="7196395" y="2558223"/>
                </a:lnTo>
                <a:cubicBezTo>
                  <a:pt x="6489401" y="3604711"/>
                  <a:pt x="5292121" y="4292748"/>
                  <a:pt x="3934142" y="4292748"/>
                </a:cubicBezTo>
                <a:cubicBezTo>
                  <a:pt x="1761375" y="4292748"/>
                  <a:pt x="0" y="2531373"/>
                  <a:pt x="0" y="358606"/>
                </a:cubicBezTo>
                <a:cubicBezTo>
                  <a:pt x="0" y="290707"/>
                  <a:pt x="1721" y="223210"/>
                  <a:pt x="5120" y="156156"/>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8" name="Freeform: Shape 87">
            <a:extLst>
              <a:ext uri="{FF2B5EF4-FFF2-40B4-BE49-F238E27FC236}">
                <a16:creationId xmlns:a16="http://schemas.microsoft.com/office/drawing/2014/main" id="{8FEE88FF-28B3-4FB5-A0D3-99624B899F6A}"/>
              </a:ext>
            </a:extLst>
          </p:cNvPr>
          <p:cNvSpPr/>
          <p:nvPr/>
        </p:nvSpPr>
        <p:spPr>
          <a:xfrm>
            <a:off x="5092971" y="0"/>
            <a:ext cx="7099029" cy="4292748"/>
          </a:xfrm>
          <a:custGeom>
            <a:avLst/>
            <a:gdLst>
              <a:gd name="connsiteX0" fmla="*/ 16994 w 7207848"/>
              <a:gd name="connsiteY0" fmla="*/ 0 h 4292748"/>
              <a:gd name="connsiteX1" fmla="*/ 7207848 w 7207848"/>
              <a:gd name="connsiteY1" fmla="*/ 0 h 4292748"/>
              <a:gd name="connsiteX2" fmla="*/ 7207848 w 7207848"/>
              <a:gd name="connsiteY2" fmla="*/ 2539370 h 4292748"/>
              <a:gd name="connsiteX3" fmla="*/ 7196395 w 7207848"/>
              <a:gd name="connsiteY3" fmla="*/ 2558223 h 4292748"/>
              <a:gd name="connsiteX4" fmla="*/ 3934142 w 7207848"/>
              <a:gd name="connsiteY4" fmla="*/ 4292748 h 4292748"/>
              <a:gd name="connsiteX5" fmla="*/ 0 w 7207848"/>
              <a:gd name="connsiteY5" fmla="*/ 358606 h 4292748"/>
              <a:gd name="connsiteX6" fmla="*/ 5120 w 7207848"/>
              <a:gd name="connsiteY6" fmla="*/ 156156 h 429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7848" h="4292748">
                <a:moveTo>
                  <a:pt x="16994" y="0"/>
                </a:moveTo>
                <a:lnTo>
                  <a:pt x="7207848" y="0"/>
                </a:lnTo>
                <a:lnTo>
                  <a:pt x="7207848" y="2539370"/>
                </a:lnTo>
                <a:lnTo>
                  <a:pt x="7196395" y="2558223"/>
                </a:lnTo>
                <a:cubicBezTo>
                  <a:pt x="6489401" y="3604711"/>
                  <a:pt x="5292121" y="4292748"/>
                  <a:pt x="3934142" y="4292748"/>
                </a:cubicBezTo>
                <a:cubicBezTo>
                  <a:pt x="1761375" y="4292748"/>
                  <a:pt x="0" y="2531373"/>
                  <a:pt x="0" y="358606"/>
                </a:cubicBezTo>
                <a:cubicBezTo>
                  <a:pt x="0" y="290707"/>
                  <a:pt x="1721" y="223210"/>
                  <a:pt x="5120" y="156156"/>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p:cNvPicPr>
            <a:picLocks noChangeAspect="1"/>
          </p:cNvPicPr>
          <p:nvPr/>
        </p:nvPicPr>
        <p:blipFill>
          <a:blip r:embed="rId3"/>
          <a:stretch>
            <a:fillRect/>
          </a:stretch>
        </p:blipFill>
        <p:spPr>
          <a:xfrm>
            <a:off x="7785463" y="0"/>
            <a:ext cx="2569331" cy="13168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nvGrpSpPr>
          <p:cNvPr id="41" name="Group 40">
            <a:extLst>
              <a:ext uri="{FF2B5EF4-FFF2-40B4-BE49-F238E27FC236}">
                <a16:creationId xmlns:a16="http://schemas.microsoft.com/office/drawing/2014/main" id="{17DC3C18-0E3C-47D5-98CC-4C5E7D2B226D}"/>
              </a:ext>
            </a:extLst>
          </p:cNvPr>
          <p:cNvGrpSpPr/>
          <p:nvPr/>
        </p:nvGrpSpPr>
        <p:grpSpPr>
          <a:xfrm>
            <a:off x="201090" y="2401698"/>
            <a:ext cx="5578063" cy="646331"/>
            <a:chOff x="443826" y="2651453"/>
            <a:chExt cx="2976920" cy="646331"/>
          </a:xfrm>
        </p:grpSpPr>
        <p:sp>
          <p:nvSpPr>
            <p:cNvPr id="42" name="TextBox 41">
              <a:extLst>
                <a:ext uri="{FF2B5EF4-FFF2-40B4-BE49-F238E27FC236}">
                  <a16:creationId xmlns:a16="http://schemas.microsoft.com/office/drawing/2014/main" id="{E01F7582-92AE-47D3-9DE7-C93D42575B3E}"/>
                </a:ext>
              </a:extLst>
            </p:cNvPr>
            <p:cNvSpPr txBox="1"/>
            <p:nvPr/>
          </p:nvSpPr>
          <p:spPr>
            <a:xfrm>
              <a:off x="864226" y="2651453"/>
              <a:ext cx="2556520" cy="646331"/>
            </a:xfrm>
            <a:prstGeom prst="rect">
              <a:avLst/>
            </a:prstGeom>
            <a:noFill/>
          </p:spPr>
          <p:txBody>
            <a:bodyPr wrap="square" rtlCol="0">
              <a:spAutoFit/>
            </a:bodyPr>
            <a:lstStyle/>
            <a:p>
              <a:pPr algn="ctr"/>
              <a:r>
                <a:rPr lang="el-GR" dirty="0">
                  <a:solidFill>
                    <a:schemeClr val="bg1"/>
                  </a:solidFill>
                  <a:latin typeface="Century Gothic" pitchFamily="34" charset="0"/>
                </a:rPr>
                <a:t>Ετήσιος </a:t>
              </a:r>
              <a:r>
                <a:rPr lang="el-GR" dirty="0" smtClean="0">
                  <a:solidFill>
                    <a:schemeClr val="bg1"/>
                  </a:solidFill>
                  <a:latin typeface="Century Gothic" pitchFamily="34" charset="0"/>
                </a:rPr>
                <a:t>Διαχειριστικός</a:t>
              </a:r>
              <a:r>
                <a:rPr lang="en-US" dirty="0" smtClean="0">
                  <a:solidFill>
                    <a:schemeClr val="bg1"/>
                  </a:solidFill>
                  <a:latin typeface="Century Gothic" pitchFamily="34" charset="0"/>
                </a:rPr>
                <a:t> </a:t>
              </a:r>
              <a:r>
                <a:rPr lang="el-GR" dirty="0" smtClean="0">
                  <a:solidFill>
                    <a:schemeClr val="bg1"/>
                  </a:solidFill>
                  <a:latin typeface="Century Gothic" pitchFamily="34" charset="0"/>
                </a:rPr>
                <a:t>Απολογισμός </a:t>
              </a:r>
              <a:r>
                <a:rPr lang="el-GR" dirty="0">
                  <a:solidFill>
                    <a:schemeClr val="bg1"/>
                  </a:solidFill>
                  <a:latin typeface="Century Gothic" pitchFamily="34" charset="0"/>
                </a:rPr>
                <a:t>Δ.Σ.</a:t>
              </a:r>
            </a:p>
            <a:p>
              <a:endParaRPr lang="en-IN" dirty="0">
                <a:solidFill>
                  <a:schemeClr val="bg1">
                    <a:lumMod val="75000"/>
                  </a:schemeClr>
                </a:solidFill>
                <a:latin typeface="Arial" panose="020B0604020202020204" pitchFamily="34" charset="0"/>
              </a:endParaRPr>
            </a:p>
          </p:txBody>
        </p:sp>
        <p:sp>
          <p:nvSpPr>
            <p:cNvPr id="44" name="Oval 43">
              <a:extLst>
                <a:ext uri="{FF2B5EF4-FFF2-40B4-BE49-F238E27FC236}">
                  <a16:creationId xmlns:a16="http://schemas.microsoft.com/office/drawing/2014/main" id="{9EC44F7C-24B8-4FE0-9897-D91738F0E17E}"/>
                </a:ext>
              </a:extLst>
            </p:cNvPr>
            <p:cNvSpPr/>
            <p:nvPr/>
          </p:nvSpPr>
          <p:spPr>
            <a:xfrm flipV="1">
              <a:off x="443826" y="2735594"/>
              <a:ext cx="191174" cy="191172"/>
            </a:xfrm>
            <a:prstGeom prst="ellipse">
              <a:avLst/>
            </a:prstGeom>
            <a:solidFill>
              <a:schemeClr val="accent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17DC3C18-0E3C-47D5-98CC-4C5E7D2B226D}"/>
              </a:ext>
            </a:extLst>
          </p:cNvPr>
          <p:cNvGrpSpPr/>
          <p:nvPr/>
        </p:nvGrpSpPr>
        <p:grpSpPr>
          <a:xfrm>
            <a:off x="201089" y="3127059"/>
            <a:ext cx="5578063" cy="646331"/>
            <a:chOff x="443826" y="2651453"/>
            <a:chExt cx="2976920" cy="646331"/>
          </a:xfrm>
        </p:grpSpPr>
        <p:sp>
          <p:nvSpPr>
            <p:cNvPr id="46" name="TextBox 45">
              <a:extLst>
                <a:ext uri="{FF2B5EF4-FFF2-40B4-BE49-F238E27FC236}">
                  <a16:creationId xmlns:a16="http://schemas.microsoft.com/office/drawing/2014/main" id="{E01F7582-92AE-47D3-9DE7-C93D42575B3E}"/>
                </a:ext>
              </a:extLst>
            </p:cNvPr>
            <p:cNvSpPr txBox="1"/>
            <p:nvPr/>
          </p:nvSpPr>
          <p:spPr>
            <a:xfrm>
              <a:off x="864226" y="2651453"/>
              <a:ext cx="2556520" cy="646331"/>
            </a:xfrm>
            <a:prstGeom prst="rect">
              <a:avLst/>
            </a:prstGeom>
            <a:noFill/>
          </p:spPr>
          <p:txBody>
            <a:bodyPr wrap="square" rtlCol="0">
              <a:spAutoFit/>
            </a:bodyPr>
            <a:lstStyle/>
            <a:p>
              <a:pPr algn="ctr"/>
              <a:r>
                <a:rPr lang="el-GR" dirty="0">
                  <a:solidFill>
                    <a:schemeClr val="bg1"/>
                  </a:solidFill>
                  <a:latin typeface="Century Gothic" pitchFamily="34" charset="0"/>
                </a:rPr>
                <a:t>Έγκριση Απολογισμού </a:t>
              </a:r>
              <a:r>
                <a:rPr lang="el-GR" dirty="0">
                  <a:solidFill>
                    <a:schemeClr val="bg1"/>
                  </a:solidFill>
                  <a:latin typeface="Century Gothic" pitchFamily="34" charset="0"/>
                </a:rPr>
                <a:t>202</a:t>
              </a:r>
              <a:r>
                <a:rPr lang="en-US" dirty="0" smtClean="0">
                  <a:solidFill>
                    <a:schemeClr val="bg1"/>
                  </a:solidFill>
                  <a:latin typeface="Century Gothic" pitchFamily="34" charset="0"/>
                </a:rPr>
                <a:t>1 | </a:t>
              </a:r>
              <a:r>
                <a:rPr lang="el-GR" dirty="0" smtClean="0">
                  <a:solidFill>
                    <a:schemeClr val="bg1"/>
                  </a:solidFill>
                  <a:latin typeface="Century Gothic" pitchFamily="34" charset="0"/>
                </a:rPr>
                <a:t>Συζήτηση </a:t>
              </a:r>
              <a:endParaRPr lang="en-US" dirty="0">
                <a:solidFill>
                  <a:schemeClr val="bg1"/>
                </a:solidFill>
                <a:latin typeface="Century Gothic" pitchFamily="34" charset="0"/>
              </a:endParaRPr>
            </a:p>
            <a:p>
              <a:endParaRPr lang="en-IN" dirty="0">
                <a:solidFill>
                  <a:schemeClr val="bg1">
                    <a:lumMod val="75000"/>
                  </a:schemeClr>
                </a:solidFill>
                <a:latin typeface="Arial" panose="020B0604020202020204" pitchFamily="34" charset="0"/>
              </a:endParaRPr>
            </a:p>
          </p:txBody>
        </p:sp>
        <p:sp>
          <p:nvSpPr>
            <p:cNvPr id="49" name="Oval 48">
              <a:extLst>
                <a:ext uri="{FF2B5EF4-FFF2-40B4-BE49-F238E27FC236}">
                  <a16:creationId xmlns:a16="http://schemas.microsoft.com/office/drawing/2014/main" id="{9EC44F7C-24B8-4FE0-9897-D91738F0E17E}"/>
                </a:ext>
              </a:extLst>
            </p:cNvPr>
            <p:cNvSpPr/>
            <p:nvPr/>
          </p:nvSpPr>
          <p:spPr>
            <a:xfrm flipV="1">
              <a:off x="443826" y="2735594"/>
              <a:ext cx="191174" cy="191172"/>
            </a:xfrm>
            <a:prstGeom prst="ellipse">
              <a:avLst/>
            </a:prstGeom>
            <a:solidFill>
              <a:schemeClr val="accent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17DC3C18-0E3C-47D5-98CC-4C5E7D2B226D}"/>
              </a:ext>
            </a:extLst>
          </p:cNvPr>
          <p:cNvGrpSpPr/>
          <p:nvPr/>
        </p:nvGrpSpPr>
        <p:grpSpPr>
          <a:xfrm>
            <a:off x="161903" y="3848429"/>
            <a:ext cx="5578063" cy="646331"/>
            <a:chOff x="443826" y="2651453"/>
            <a:chExt cx="2976920" cy="646331"/>
          </a:xfrm>
        </p:grpSpPr>
        <p:sp>
          <p:nvSpPr>
            <p:cNvPr id="58" name="TextBox 57">
              <a:extLst>
                <a:ext uri="{FF2B5EF4-FFF2-40B4-BE49-F238E27FC236}">
                  <a16:creationId xmlns:a16="http://schemas.microsoft.com/office/drawing/2014/main" id="{E01F7582-92AE-47D3-9DE7-C93D42575B3E}"/>
                </a:ext>
              </a:extLst>
            </p:cNvPr>
            <p:cNvSpPr txBox="1"/>
            <p:nvPr/>
          </p:nvSpPr>
          <p:spPr>
            <a:xfrm>
              <a:off x="864226" y="2651453"/>
              <a:ext cx="2556520" cy="646331"/>
            </a:xfrm>
            <a:prstGeom prst="rect">
              <a:avLst/>
            </a:prstGeom>
            <a:noFill/>
          </p:spPr>
          <p:txBody>
            <a:bodyPr wrap="square" rtlCol="0">
              <a:spAutoFit/>
            </a:bodyPr>
            <a:lstStyle/>
            <a:p>
              <a:pPr algn="ctr"/>
              <a:r>
                <a:rPr lang="el-GR" dirty="0">
                  <a:solidFill>
                    <a:schemeClr val="bg1"/>
                  </a:solidFill>
                  <a:latin typeface="Century Gothic" pitchFamily="34" charset="0"/>
                </a:rPr>
                <a:t>Απαλλαγή μελών Δ.Σ</a:t>
              </a:r>
              <a:r>
                <a:rPr lang="el-GR" dirty="0" smtClean="0">
                  <a:solidFill>
                    <a:schemeClr val="bg1"/>
                  </a:solidFill>
                  <a:latin typeface="Century Gothic" pitchFamily="34" charset="0"/>
                </a:rPr>
                <a:t>.</a:t>
              </a:r>
              <a:r>
                <a:rPr lang="en-US" dirty="0" smtClean="0">
                  <a:solidFill>
                    <a:schemeClr val="bg1"/>
                  </a:solidFill>
                  <a:latin typeface="Century Gothic" pitchFamily="34" charset="0"/>
                </a:rPr>
                <a:t> </a:t>
              </a:r>
              <a:r>
                <a:rPr lang="el-GR" dirty="0" smtClean="0">
                  <a:solidFill>
                    <a:schemeClr val="bg1"/>
                  </a:solidFill>
                  <a:latin typeface="Century Gothic" pitchFamily="34" charset="0"/>
                </a:rPr>
                <a:t>από </a:t>
              </a:r>
              <a:r>
                <a:rPr lang="el-GR" dirty="0">
                  <a:solidFill>
                    <a:schemeClr val="bg1"/>
                  </a:solidFill>
                  <a:latin typeface="Century Gothic" pitchFamily="34" charset="0"/>
                </a:rPr>
                <a:t>πάσα ευθύνη </a:t>
              </a:r>
              <a:endParaRPr lang="en-US" dirty="0">
                <a:solidFill>
                  <a:schemeClr val="bg1"/>
                </a:solidFill>
                <a:latin typeface="Century Gothic" pitchFamily="34" charset="0"/>
              </a:endParaRPr>
            </a:p>
            <a:p>
              <a:endParaRPr lang="en-IN" dirty="0">
                <a:solidFill>
                  <a:schemeClr val="bg1">
                    <a:lumMod val="75000"/>
                  </a:schemeClr>
                </a:solidFill>
                <a:latin typeface="Arial" panose="020B0604020202020204" pitchFamily="34" charset="0"/>
              </a:endParaRPr>
            </a:p>
          </p:txBody>
        </p:sp>
        <p:sp>
          <p:nvSpPr>
            <p:cNvPr id="60" name="Oval 59">
              <a:extLst>
                <a:ext uri="{FF2B5EF4-FFF2-40B4-BE49-F238E27FC236}">
                  <a16:creationId xmlns:a16="http://schemas.microsoft.com/office/drawing/2014/main" id="{9EC44F7C-24B8-4FE0-9897-D91738F0E17E}"/>
                </a:ext>
              </a:extLst>
            </p:cNvPr>
            <p:cNvSpPr/>
            <p:nvPr/>
          </p:nvSpPr>
          <p:spPr>
            <a:xfrm flipV="1">
              <a:off x="443826" y="2735594"/>
              <a:ext cx="191174" cy="191172"/>
            </a:xfrm>
            <a:prstGeom prst="ellipse">
              <a:avLst/>
            </a:prstGeom>
            <a:solidFill>
              <a:schemeClr val="accent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17DC3C18-0E3C-47D5-98CC-4C5E7D2B226D}"/>
              </a:ext>
            </a:extLst>
          </p:cNvPr>
          <p:cNvGrpSpPr/>
          <p:nvPr/>
        </p:nvGrpSpPr>
        <p:grpSpPr>
          <a:xfrm>
            <a:off x="161903" y="4572159"/>
            <a:ext cx="5578063" cy="646331"/>
            <a:chOff x="443826" y="2651453"/>
            <a:chExt cx="2976920" cy="646331"/>
          </a:xfrm>
        </p:grpSpPr>
        <p:sp>
          <p:nvSpPr>
            <p:cNvPr id="62" name="TextBox 61">
              <a:extLst>
                <a:ext uri="{FF2B5EF4-FFF2-40B4-BE49-F238E27FC236}">
                  <a16:creationId xmlns:a16="http://schemas.microsoft.com/office/drawing/2014/main" id="{E01F7582-92AE-47D3-9DE7-C93D42575B3E}"/>
                </a:ext>
              </a:extLst>
            </p:cNvPr>
            <p:cNvSpPr txBox="1"/>
            <p:nvPr/>
          </p:nvSpPr>
          <p:spPr>
            <a:xfrm>
              <a:off x="864226" y="2651453"/>
              <a:ext cx="2556520" cy="646331"/>
            </a:xfrm>
            <a:prstGeom prst="rect">
              <a:avLst/>
            </a:prstGeom>
            <a:noFill/>
          </p:spPr>
          <p:txBody>
            <a:bodyPr wrap="square" rtlCol="0">
              <a:spAutoFit/>
            </a:bodyPr>
            <a:lstStyle/>
            <a:p>
              <a:pPr algn="ctr"/>
              <a:r>
                <a:rPr lang="el-GR" dirty="0">
                  <a:solidFill>
                    <a:schemeClr val="bg1"/>
                  </a:solidFill>
                  <a:latin typeface="Century Gothic" pitchFamily="34" charset="0"/>
                </a:rPr>
                <a:t>Ετήσιος </a:t>
              </a:r>
              <a:r>
                <a:rPr lang="el-GR" dirty="0" smtClean="0">
                  <a:solidFill>
                    <a:schemeClr val="bg1"/>
                  </a:solidFill>
                  <a:latin typeface="Century Gothic" pitchFamily="34" charset="0"/>
                </a:rPr>
                <a:t>Απολογισμός</a:t>
              </a:r>
              <a:r>
                <a:rPr lang="en-US" dirty="0" smtClean="0">
                  <a:solidFill>
                    <a:schemeClr val="bg1"/>
                  </a:solidFill>
                  <a:latin typeface="Century Gothic" pitchFamily="34" charset="0"/>
                </a:rPr>
                <a:t> </a:t>
              </a:r>
              <a:r>
                <a:rPr lang="el-GR" dirty="0" smtClean="0">
                  <a:solidFill>
                    <a:schemeClr val="bg1"/>
                  </a:solidFill>
                  <a:latin typeface="Century Gothic" pitchFamily="34" charset="0"/>
                </a:rPr>
                <a:t>Πεπραγμένων </a:t>
              </a:r>
              <a:r>
                <a:rPr lang="el-GR" dirty="0">
                  <a:solidFill>
                    <a:schemeClr val="bg1"/>
                  </a:solidFill>
                  <a:latin typeface="Century Gothic" pitchFamily="34" charset="0"/>
                </a:rPr>
                <a:t>Δ.Σ.</a:t>
              </a:r>
            </a:p>
            <a:p>
              <a:endParaRPr lang="en-IN" dirty="0">
                <a:solidFill>
                  <a:schemeClr val="bg1">
                    <a:lumMod val="75000"/>
                  </a:schemeClr>
                </a:solidFill>
                <a:latin typeface="Arial" panose="020B0604020202020204" pitchFamily="34" charset="0"/>
              </a:endParaRPr>
            </a:p>
          </p:txBody>
        </p:sp>
        <p:sp>
          <p:nvSpPr>
            <p:cNvPr id="65" name="Oval 64">
              <a:extLst>
                <a:ext uri="{FF2B5EF4-FFF2-40B4-BE49-F238E27FC236}">
                  <a16:creationId xmlns:a16="http://schemas.microsoft.com/office/drawing/2014/main" id="{9EC44F7C-24B8-4FE0-9897-D91738F0E17E}"/>
                </a:ext>
              </a:extLst>
            </p:cNvPr>
            <p:cNvSpPr/>
            <p:nvPr/>
          </p:nvSpPr>
          <p:spPr>
            <a:xfrm flipV="1">
              <a:off x="443826" y="2735594"/>
              <a:ext cx="191174" cy="191172"/>
            </a:xfrm>
            <a:prstGeom prst="ellipse">
              <a:avLst/>
            </a:prstGeom>
            <a:solidFill>
              <a:schemeClr val="accent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17DC3C18-0E3C-47D5-98CC-4C5E7D2B226D}"/>
              </a:ext>
            </a:extLst>
          </p:cNvPr>
          <p:cNvGrpSpPr/>
          <p:nvPr/>
        </p:nvGrpSpPr>
        <p:grpSpPr>
          <a:xfrm>
            <a:off x="161903" y="5264922"/>
            <a:ext cx="5578063" cy="646331"/>
            <a:chOff x="443826" y="2651453"/>
            <a:chExt cx="2976920" cy="646331"/>
          </a:xfrm>
        </p:grpSpPr>
        <p:sp>
          <p:nvSpPr>
            <p:cNvPr id="67" name="TextBox 66">
              <a:extLst>
                <a:ext uri="{FF2B5EF4-FFF2-40B4-BE49-F238E27FC236}">
                  <a16:creationId xmlns:a16="http://schemas.microsoft.com/office/drawing/2014/main" id="{E01F7582-92AE-47D3-9DE7-C93D42575B3E}"/>
                </a:ext>
              </a:extLst>
            </p:cNvPr>
            <p:cNvSpPr txBox="1"/>
            <p:nvPr/>
          </p:nvSpPr>
          <p:spPr>
            <a:xfrm>
              <a:off x="864226" y="2651453"/>
              <a:ext cx="2556520" cy="646331"/>
            </a:xfrm>
            <a:prstGeom prst="rect">
              <a:avLst/>
            </a:prstGeom>
            <a:noFill/>
          </p:spPr>
          <p:txBody>
            <a:bodyPr wrap="square" rtlCol="0">
              <a:spAutoFit/>
            </a:bodyPr>
            <a:lstStyle/>
            <a:p>
              <a:r>
                <a:rPr lang="el-GR" dirty="0">
                  <a:solidFill>
                    <a:schemeClr val="bg1"/>
                  </a:solidFill>
                  <a:latin typeface="Century Gothic" pitchFamily="34" charset="0"/>
                </a:rPr>
                <a:t>Ετήσια Έκθεση Ελεγκτών </a:t>
              </a:r>
              <a:r>
                <a:rPr lang="el-GR" dirty="0" smtClean="0">
                  <a:solidFill>
                    <a:schemeClr val="bg1"/>
                  </a:solidFill>
                  <a:latin typeface="Century Gothic" pitchFamily="34" charset="0"/>
                </a:rPr>
                <a:t>–</a:t>
              </a:r>
              <a:r>
                <a:rPr lang="en-US" dirty="0" smtClean="0">
                  <a:solidFill>
                    <a:schemeClr val="bg1"/>
                  </a:solidFill>
                  <a:latin typeface="Century Gothic" pitchFamily="34" charset="0"/>
                </a:rPr>
                <a:t> </a:t>
              </a:r>
              <a:r>
                <a:rPr lang="el-GR" dirty="0" smtClean="0">
                  <a:solidFill>
                    <a:schemeClr val="bg1"/>
                  </a:solidFill>
                  <a:latin typeface="Century Gothic" pitchFamily="34" charset="0"/>
                </a:rPr>
                <a:t>Συζήτηση </a:t>
              </a:r>
              <a:endParaRPr lang="en-US" dirty="0">
                <a:solidFill>
                  <a:schemeClr val="bg1"/>
                </a:solidFill>
                <a:latin typeface="Century Gothic" pitchFamily="34" charset="0"/>
              </a:endParaRPr>
            </a:p>
            <a:p>
              <a:endParaRPr lang="en-IN" dirty="0">
                <a:solidFill>
                  <a:schemeClr val="bg1">
                    <a:lumMod val="75000"/>
                  </a:schemeClr>
                </a:solidFill>
                <a:latin typeface="Arial" panose="020B0604020202020204" pitchFamily="34" charset="0"/>
              </a:endParaRPr>
            </a:p>
          </p:txBody>
        </p:sp>
        <p:sp>
          <p:nvSpPr>
            <p:cNvPr id="80" name="Oval 79">
              <a:extLst>
                <a:ext uri="{FF2B5EF4-FFF2-40B4-BE49-F238E27FC236}">
                  <a16:creationId xmlns:a16="http://schemas.microsoft.com/office/drawing/2014/main" id="{9EC44F7C-24B8-4FE0-9897-D91738F0E17E}"/>
                </a:ext>
              </a:extLst>
            </p:cNvPr>
            <p:cNvSpPr/>
            <p:nvPr/>
          </p:nvSpPr>
          <p:spPr>
            <a:xfrm flipV="1">
              <a:off x="443826" y="2735594"/>
              <a:ext cx="191174" cy="191172"/>
            </a:xfrm>
            <a:prstGeom prst="ellipse">
              <a:avLst/>
            </a:prstGeom>
            <a:solidFill>
              <a:schemeClr val="accent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17DC3C18-0E3C-47D5-98CC-4C5E7D2B226D}"/>
              </a:ext>
            </a:extLst>
          </p:cNvPr>
          <p:cNvGrpSpPr/>
          <p:nvPr/>
        </p:nvGrpSpPr>
        <p:grpSpPr>
          <a:xfrm>
            <a:off x="201089" y="5957685"/>
            <a:ext cx="5578063" cy="646331"/>
            <a:chOff x="443826" y="2651453"/>
            <a:chExt cx="2976920" cy="646331"/>
          </a:xfrm>
        </p:grpSpPr>
        <p:sp>
          <p:nvSpPr>
            <p:cNvPr id="82" name="TextBox 81">
              <a:extLst>
                <a:ext uri="{FF2B5EF4-FFF2-40B4-BE49-F238E27FC236}">
                  <a16:creationId xmlns:a16="http://schemas.microsoft.com/office/drawing/2014/main" id="{E01F7582-92AE-47D3-9DE7-C93D42575B3E}"/>
                </a:ext>
              </a:extLst>
            </p:cNvPr>
            <p:cNvSpPr txBox="1"/>
            <p:nvPr/>
          </p:nvSpPr>
          <p:spPr>
            <a:xfrm>
              <a:off x="864226" y="2651453"/>
              <a:ext cx="2556520" cy="646331"/>
            </a:xfrm>
            <a:prstGeom prst="rect">
              <a:avLst/>
            </a:prstGeom>
            <a:noFill/>
          </p:spPr>
          <p:txBody>
            <a:bodyPr wrap="square" rtlCol="0">
              <a:spAutoFit/>
            </a:bodyPr>
            <a:lstStyle/>
            <a:p>
              <a:r>
                <a:rPr lang="el-GR" dirty="0">
                  <a:solidFill>
                    <a:schemeClr val="bg1"/>
                  </a:solidFill>
                  <a:latin typeface="Century Gothic" pitchFamily="34" charset="0"/>
                </a:rPr>
                <a:t>Ερωτήσεις - Ανοιχτή συζήτηση</a:t>
              </a:r>
            </a:p>
            <a:p>
              <a:endParaRPr lang="en-IN" dirty="0">
                <a:solidFill>
                  <a:schemeClr val="bg1">
                    <a:lumMod val="75000"/>
                  </a:schemeClr>
                </a:solidFill>
                <a:latin typeface="Arial" panose="020B0604020202020204" pitchFamily="34" charset="0"/>
              </a:endParaRPr>
            </a:p>
          </p:txBody>
        </p:sp>
        <p:sp>
          <p:nvSpPr>
            <p:cNvPr id="83" name="Oval 82">
              <a:extLst>
                <a:ext uri="{FF2B5EF4-FFF2-40B4-BE49-F238E27FC236}">
                  <a16:creationId xmlns:a16="http://schemas.microsoft.com/office/drawing/2014/main" id="{9EC44F7C-24B8-4FE0-9897-D91738F0E17E}"/>
                </a:ext>
              </a:extLst>
            </p:cNvPr>
            <p:cNvSpPr/>
            <p:nvPr/>
          </p:nvSpPr>
          <p:spPr>
            <a:xfrm flipV="1">
              <a:off x="443826" y="2735594"/>
              <a:ext cx="191174" cy="191172"/>
            </a:xfrm>
            <a:prstGeom prst="ellipse">
              <a:avLst/>
            </a:prstGeom>
            <a:solidFill>
              <a:schemeClr val="accent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72828099"/>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9927772" y="178492"/>
            <a:ext cx="1821501" cy="1062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Freeform 11">
            <a:extLst>
              <a:ext uri="{FF2B5EF4-FFF2-40B4-BE49-F238E27FC236}">
                <a16:creationId xmlns:a16="http://schemas.microsoft.com/office/drawing/2014/main" id="{062E3020-F1B7-43B4-A468-FF31466464CF}"/>
              </a:ext>
            </a:extLst>
          </p:cNvPr>
          <p:cNvSpPr>
            <a:spLocks/>
          </p:cNvSpPr>
          <p:nvPr/>
        </p:nvSpPr>
        <p:spPr bwMode="auto">
          <a:xfrm>
            <a:off x="70571" y="178492"/>
            <a:ext cx="1924515" cy="1084251"/>
          </a:xfrm>
          <a:custGeom>
            <a:avLst/>
            <a:gdLst>
              <a:gd name="T0" fmla="*/ 0 w 2047"/>
              <a:gd name="T1" fmla="*/ 741 h 1001"/>
              <a:gd name="T2" fmla="*/ 2047 w 2047"/>
              <a:gd name="T3" fmla="*/ 1001 h 1001"/>
              <a:gd name="T4" fmla="*/ 2047 w 2047"/>
              <a:gd name="T5" fmla="*/ 0 h 1001"/>
              <a:gd name="T6" fmla="*/ 0 w 2047"/>
              <a:gd name="T7" fmla="*/ 121 h 1001"/>
              <a:gd name="T8" fmla="*/ 0 w 2047"/>
              <a:gd name="T9" fmla="*/ 741 h 1001"/>
            </a:gdLst>
            <a:ahLst/>
            <a:cxnLst>
              <a:cxn ang="0">
                <a:pos x="T0" y="T1"/>
              </a:cxn>
              <a:cxn ang="0">
                <a:pos x="T2" y="T3"/>
              </a:cxn>
              <a:cxn ang="0">
                <a:pos x="T4" y="T5"/>
              </a:cxn>
              <a:cxn ang="0">
                <a:pos x="T6" y="T7"/>
              </a:cxn>
              <a:cxn ang="0">
                <a:pos x="T8" y="T9"/>
              </a:cxn>
            </a:cxnLst>
            <a:rect l="0" t="0" r="r" b="b"/>
            <a:pathLst>
              <a:path w="2047" h="1001">
                <a:moveTo>
                  <a:pt x="0" y="741"/>
                </a:moveTo>
                <a:lnTo>
                  <a:pt x="2047" y="1001"/>
                </a:lnTo>
                <a:lnTo>
                  <a:pt x="2047" y="0"/>
                </a:lnTo>
                <a:lnTo>
                  <a:pt x="0" y="121"/>
                </a:lnTo>
                <a:lnTo>
                  <a:pt x="0" y="741"/>
                </a:lnTo>
                <a:close/>
              </a:path>
            </a:pathLst>
          </a:custGeom>
          <a:solidFill>
            <a:schemeClr val="accent1">
              <a:lumMod val="60000"/>
              <a:lumOff val="40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2">
            <a:extLst>
              <a:ext uri="{FF2B5EF4-FFF2-40B4-BE49-F238E27FC236}">
                <a16:creationId xmlns:a16="http://schemas.microsoft.com/office/drawing/2014/main" id="{29F076B4-E699-4775-8821-0478FF49BE2F}"/>
              </a:ext>
            </a:extLst>
          </p:cNvPr>
          <p:cNvSpPr>
            <a:spLocks/>
          </p:cNvSpPr>
          <p:nvPr/>
        </p:nvSpPr>
        <p:spPr bwMode="auto">
          <a:xfrm>
            <a:off x="1995085" y="178492"/>
            <a:ext cx="2228572" cy="1084251"/>
          </a:xfrm>
          <a:custGeom>
            <a:avLst/>
            <a:gdLst>
              <a:gd name="T0" fmla="*/ 2024 w 2024"/>
              <a:gd name="T1" fmla="*/ 741 h 1001"/>
              <a:gd name="T2" fmla="*/ 0 w 2024"/>
              <a:gd name="T3" fmla="*/ 1001 h 1001"/>
              <a:gd name="T4" fmla="*/ 0 w 2024"/>
              <a:gd name="T5" fmla="*/ 0 h 1001"/>
              <a:gd name="T6" fmla="*/ 2024 w 2024"/>
              <a:gd name="T7" fmla="*/ 121 h 1001"/>
              <a:gd name="T8" fmla="*/ 2024 w 2024"/>
              <a:gd name="T9" fmla="*/ 741 h 1001"/>
            </a:gdLst>
            <a:ahLst/>
            <a:cxnLst>
              <a:cxn ang="0">
                <a:pos x="T0" y="T1"/>
              </a:cxn>
              <a:cxn ang="0">
                <a:pos x="T2" y="T3"/>
              </a:cxn>
              <a:cxn ang="0">
                <a:pos x="T4" y="T5"/>
              </a:cxn>
              <a:cxn ang="0">
                <a:pos x="T6" y="T7"/>
              </a:cxn>
              <a:cxn ang="0">
                <a:pos x="T8" y="T9"/>
              </a:cxn>
            </a:cxnLst>
            <a:rect l="0" t="0" r="r" b="b"/>
            <a:pathLst>
              <a:path w="2024" h="1001">
                <a:moveTo>
                  <a:pt x="2024" y="741"/>
                </a:moveTo>
                <a:lnTo>
                  <a:pt x="0" y="1001"/>
                </a:lnTo>
                <a:lnTo>
                  <a:pt x="0" y="0"/>
                </a:lnTo>
                <a:lnTo>
                  <a:pt x="2024" y="121"/>
                </a:lnTo>
                <a:lnTo>
                  <a:pt x="2024" y="741"/>
                </a:lnTo>
                <a:close/>
              </a:path>
            </a:pathLst>
          </a:custGeom>
          <a:solidFill>
            <a:schemeClr val="accent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60271757-360F-4A4C-B85C-42B53A201557}"/>
              </a:ext>
            </a:extLst>
          </p:cNvPr>
          <p:cNvSpPr txBox="1"/>
          <p:nvPr/>
        </p:nvSpPr>
        <p:spPr>
          <a:xfrm>
            <a:off x="536532" y="449685"/>
            <a:ext cx="1126683" cy="369332"/>
          </a:xfrm>
          <a:prstGeom prst="rect">
            <a:avLst/>
          </a:prstGeom>
          <a:noFill/>
          <a:ln w="6350">
            <a:noFill/>
            <a:prstDash val="dash"/>
          </a:ln>
        </p:spPr>
        <p:txBody>
          <a:bodyPr wrap="square" lIns="0" tIns="0" rIns="0" bIns="0" rtlCol="0">
            <a:spAutoFit/>
            <a:scene3d>
              <a:camera prst="perspectiveHeroicExtremeRightFacing" fov="3600000">
                <a:rot lat="0" lon="1950000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2021</a:t>
            </a:r>
          </a:p>
        </p:txBody>
      </p:sp>
      <p:sp>
        <p:nvSpPr>
          <p:cNvPr id="16" name="Rectangle 15"/>
          <p:cNvSpPr/>
          <p:nvPr/>
        </p:nvSpPr>
        <p:spPr>
          <a:xfrm>
            <a:off x="2098000" y="421996"/>
            <a:ext cx="997389"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entury Gothic" panose="020B0502020202020204"/>
                <a:ea typeface="+mn-ea"/>
                <a:cs typeface="+mn-cs"/>
              </a:rPr>
              <a:t>Legal</a:t>
            </a:r>
            <a:endParaRPr kumimoji="0" lang="el-GR"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3" name="Picture 2"/>
          <p:cNvPicPr>
            <a:picLocks noChangeAspect="1"/>
          </p:cNvPicPr>
          <p:nvPr/>
        </p:nvPicPr>
        <p:blipFill>
          <a:blip r:embed="rId3"/>
          <a:stretch>
            <a:fillRect/>
          </a:stretch>
        </p:blipFill>
        <p:spPr>
          <a:xfrm>
            <a:off x="1995085" y="1807324"/>
            <a:ext cx="7628549" cy="4268355"/>
          </a:xfrm>
          <a:prstGeom prst="rect">
            <a:avLst/>
          </a:prstGeom>
        </p:spPr>
      </p:pic>
    </p:spTree>
    <p:extLst>
      <p:ext uri="{BB962C8B-B14F-4D97-AF65-F5344CB8AC3E}">
        <p14:creationId xmlns:p14="http://schemas.microsoft.com/office/powerpoint/2010/main" val="41210794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9444" y="1331089"/>
            <a:ext cx="11508860" cy="5139159"/>
          </a:xfrm>
          <a:prstGeom prst="rect">
            <a:avLst/>
          </a:prstGeom>
        </p:spPr>
      </p:pic>
      <p:pic>
        <p:nvPicPr>
          <p:cNvPr id="3" name="Picture 2"/>
          <p:cNvPicPr>
            <a:picLocks noChangeAspect="1"/>
          </p:cNvPicPr>
          <p:nvPr/>
        </p:nvPicPr>
        <p:blipFill>
          <a:blip r:embed="rId3"/>
          <a:stretch>
            <a:fillRect/>
          </a:stretch>
        </p:blipFill>
        <p:spPr>
          <a:xfrm>
            <a:off x="239445" y="236131"/>
            <a:ext cx="1994470" cy="1328447"/>
          </a:xfrm>
          <a:prstGeom prst="rect">
            <a:avLst/>
          </a:prstGeom>
        </p:spPr>
      </p:pic>
      <p:pic>
        <p:nvPicPr>
          <p:cNvPr id="5" name="Picture 4"/>
          <p:cNvPicPr>
            <a:picLocks noChangeAspect="1"/>
          </p:cNvPicPr>
          <p:nvPr/>
        </p:nvPicPr>
        <p:blipFill>
          <a:blip r:embed="rId4"/>
          <a:stretch>
            <a:fillRect/>
          </a:stretch>
        </p:blipFill>
        <p:spPr>
          <a:xfrm>
            <a:off x="10100142" y="0"/>
            <a:ext cx="1853345" cy="2291787"/>
          </a:xfrm>
          <a:prstGeom prst="rect">
            <a:avLst/>
          </a:prstGeom>
        </p:spPr>
      </p:pic>
      <p:pic>
        <p:nvPicPr>
          <p:cNvPr id="6" name="Picture 5"/>
          <p:cNvPicPr>
            <a:picLocks noChangeAspect="1"/>
          </p:cNvPicPr>
          <p:nvPr/>
        </p:nvPicPr>
        <p:blipFill>
          <a:blip r:embed="rId5"/>
          <a:stretch>
            <a:fillRect/>
          </a:stretch>
        </p:blipFill>
        <p:spPr>
          <a:xfrm>
            <a:off x="9351958" y="236132"/>
            <a:ext cx="543001" cy="1094958"/>
          </a:xfrm>
          <a:prstGeom prst="rect">
            <a:avLst/>
          </a:prstGeom>
        </p:spPr>
      </p:pic>
    </p:spTree>
    <p:extLst>
      <p:ext uri="{BB962C8B-B14F-4D97-AF65-F5344CB8AC3E}">
        <p14:creationId xmlns:p14="http://schemas.microsoft.com/office/powerpoint/2010/main" val="128477925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9927772" y="178492"/>
            <a:ext cx="1821501" cy="1062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Freeform 11">
            <a:extLst>
              <a:ext uri="{FF2B5EF4-FFF2-40B4-BE49-F238E27FC236}">
                <a16:creationId xmlns:a16="http://schemas.microsoft.com/office/drawing/2014/main" id="{062E3020-F1B7-43B4-A468-FF31466464CF}"/>
              </a:ext>
            </a:extLst>
          </p:cNvPr>
          <p:cNvSpPr>
            <a:spLocks/>
          </p:cNvSpPr>
          <p:nvPr/>
        </p:nvSpPr>
        <p:spPr bwMode="auto">
          <a:xfrm>
            <a:off x="70571" y="178492"/>
            <a:ext cx="1924515" cy="1084251"/>
          </a:xfrm>
          <a:custGeom>
            <a:avLst/>
            <a:gdLst>
              <a:gd name="T0" fmla="*/ 0 w 2047"/>
              <a:gd name="T1" fmla="*/ 741 h 1001"/>
              <a:gd name="T2" fmla="*/ 2047 w 2047"/>
              <a:gd name="T3" fmla="*/ 1001 h 1001"/>
              <a:gd name="T4" fmla="*/ 2047 w 2047"/>
              <a:gd name="T5" fmla="*/ 0 h 1001"/>
              <a:gd name="T6" fmla="*/ 0 w 2047"/>
              <a:gd name="T7" fmla="*/ 121 h 1001"/>
              <a:gd name="T8" fmla="*/ 0 w 2047"/>
              <a:gd name="T9" fmla="*/ 741 h 1001"/>
            </a:gdLst>
            <a:ahLst/>
            <a:cxnLst>
              <a:cxn ang="0">
                <a:pos x="T0" y="T1"/>
              </a:cxn>
              <a:cxn ang="0">
                <a:pos x="T2" y="T3"/>
              </a:cxn>
              <a:cxn ang="0">
                <a:pos x="T4" y="T5"/>
              </a:cxn>
              <a:cxn ang="0">
                <a:pos x="T6" y="T7"/>
              </a:cxn>
              <a:cxn ang="0">
                <a:pos x="T8" y="T9"/>
              </a:cxn>
            </a:cxnLst>
            <a:rect l="0" t="0" r="r" b="b"/>
            <a:pathLst>
              <a:path w="2047" h="1001">
                <a:moveTo>
                  <a:pt x="0" y="741"/>
                </a:moveTo>
                <a:lnTo>
                  <a:pt x="2047" y="1001"/>
                </a:lnTo>
                <a:lnTo>
                  <a:pt x="2047" y="0"/>
                </a:lnTo>
                <a:lnTo>
                  <a:pt x="0" y="121"/>
                </a:lnTo>
                <a:lnTo>
                  <a:pt x="0" y="741"/>
                </a:lnTo>
                <a:close/>
              </a:path>
            </a:pathLst>
          </a:custGeom>
          <a:solidFill>
            <a:schemeClr val="accent1">
              <a:lumMod val="60000"/>
              <a:lumOff val="40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2">
            <a:extLst>
              <a:ext uri="{FF2B5EF4-FFF2-40B4-BE49-F238E27FC236}">
                <a16:creationId xmlns:a16="http://schemas.microsoft.com/office/drawing/2014/main" id="{29F076B4-E699-4775-8821-0478FF49BE2F}"/>
              </a:ext>
            </a:extLst>
          </p:cNvPr>
          <p:cNvSpPr>
            <a:spLocks/>
          </p:cNvSpPr>
          <p:nvPr/>
        </p:nvSpPr>
        <p:spPr bwMode="auto">
          <a:xfrm>
            <a:off x="1995085" y="178492"/>
            <a:ext cx="2228572" cy="1084251"/>
          </a:xfrm>
          <a:custGeom>
            <a:avLst/>
            <a:gdLst>
              <a:gd name="T0" fmla="*/ 2024 w 2024"/>
              <a:gd name="T1" fmla="*/ 741 h 1001"/>
              <a:gd name="T2" fmla="*/ 0 w 2024"/>
              <a:gd name="T3" fmla="*/ 1001 h 1001"/>
              <a:gd name="T4" fmla="*/ 0 w 2024"/>
              <a:gd name="T5" fmla="*/ 0 h 1001"/>
              <a:gd name="T6" fmla="*/ 2024 w 2024"/>
              <a:gd name="T7" fmla="*/ 121 h 1001"/>
              <a:gd name="T8" fmla="*/ 2024 w 2024"/>
              <a:gd name="T9" fmla="*/ 741 h 1001"/>
            </a:gdLst>
            <a:ahLst/>
            <a:cxnLst>
              <a:cxn ang="0">
                <a:pos x="T0" y="T1"/>
              </a:cxn>
              <a:cxn ang="0">
                <a:pos x="T2" y="T3"/>
              </a:cxn>
              <a:cxn ang="0">
                <a:pos x="T4" y="T5"/>
              </a:cxn>
              <a:cxn ang="0">
                <a:pos x="T6" y="T7"/>
              </a:cxn>
              <a:cxn ang="0">
                <a:pos x="T8" y="T9"/>
              </a:cxn>
            </a:cxnLst>
            <a:rect l="0" t="0" r="r" b="b"/>
            <a:pathLst>
              <a:path w="2024" h="1001">
                <a:moveTo>
                  <a:pt x="2024" y="741"/>
                </a:moveTo>
                <a:lnTo>
                  <a:pt x="0" y="1001"/>
                </a:lnTo>
                <a:lnTo>
                  <a:pt x="0" y="0"/>
                </a:lnTo>
                <a:lnTo>
                  <a:pt x="2024" y="121"/>
                </a:lnTo>
                <a:lnTo>
                  <a:pt x="2024" y="741"/>
                </a:lnTo>
                <a:close/>
              </a:path>
            </a:pathLst>
          </a:custGeom>
          <a:solidFill>
            <a:schemeClr val="accent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60271757-360F-4A4C-B85C-42B53A201557}"/>
              </a:ext>
            </a:extLst>
          </p:cNvPr>
          <p:cNvSpPr txBox="1"/>
          <p:nvPr/>
        </p:nvSpPr>
        <p:spPr>
          <a:xfrm>
            <a:off x="536532" y="449685"/>
            <a:ext cx="1126683" cy="369332"/>
          </a:xfrm>
          <a:prstGeom prst="rect">
            <a:avLst/>
          </a:prstGeom>
          <a:noFill/>
          <a:ln w="6350">
            <a:noFill/>
            <a:prstDash val="dash"/>
          </a:ln>
        </p:spPr>
        <p:txBody>
          <a:bodyPr wrap="square" lIns="0" tIns="0" rIns="0" bIns="0" rtlCol="0">
            <a:spAutoFit/>
            <a:scene3d>
              <a:camera prst="perspectiveHeroicExtremeRightFacing" fov="3600000">
                <a:rot lat="0" lon="1950000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2021</a:t>
            </a:r>
          </a:p>
        </p:txBody>
      </p:sp>
      <p:sp>
        <p:nvSpPr>
          <p:cNvPr id="16" name="Rectangle 15"/>
          <p:cNvSpPr/>
          <p:nvPr/>
        </p:nvSpPr>
        <p:spPr>
          <a:xfrm>
            <a:off x="2098000" y="421996"/>
            <a:ext cx="2252540"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a:ea typeface="+mn-ea"/>
                <a:cs typeface="+mn-cs"/>
              </a:rPr>
              <a:t>Leader Series </a:t>
            </a:r>
            <a:endParaRPr kumimoji="0" lang="el-GR"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nvGrpSpPr>
          <p:cNvPr id="8" name="object 12"/>
          <p:cNvGrpSpPr/>
          <p:nvPr/>
        </p:nvGrpSpPr>
        <p:grpSpPr>
          <a:xfrm>
            <a:off x="70571" y="5840265"/>
            <a:ext cx="12050308" cy="524611"/>
            <a:chOff x="207697" y="3317176"/>
            <a:chExt cx="12368530" cy="810260"/>
          </a:xfrm>
        </p:grpSpPr>
        <p:pic>
          <p:nvPicPr>
            <p:cNvPr id="9" name="object 13"/>
            <p:cNvPicPr/>
            <p:nvPr/>
          </p:nvPicPr>
          <p:blipFill>
            <a:blip r:embed="rId3" cstate="print"/>
            <a:stretch>
              <a:fillRect/>
            </a:stretch>
          </p:blipFill>
          <p:spPr>
            <a:xfrm>
              <a:off x="207697" y="3327898"/>
              <a:ext cx="12368475" cy="799360"/>
            </a:xfrm>
            <a:prstGeom prst="rect">
              <a:avLst/>
            </a:prstGeom>
          </p:spPr>
        </p:pic>
        <p:pic>
          <p:nvPicPr>
            <p:cNvPr id="10" name="object 14"/>
            <p:cNvPicPr/>
            <p:nvPr/>
          </p:nvPicPr>
          <p:blipFill>
            <a:blip r:embed="rId4" cstate="print"/>
            <a:stretch>
              <a:fillRect/>
            </a:stretch>
          </p:blipFill>
          <p:spPr>
            <a:xfrm>
              <a:off x="472224" y="3327120"/>
              <a:ext cx="285956" cy="270472"/>
            </a:xfrm>
            <a:prstGeom prst="rect">
              <a:avLst/>
            </a:prstGeom>
          </p:spPr>
        </p:pic>
        <p:sp>
          <p:nvSpPr>
            <p:cNvPr id="11" name="object 15"/>
            <p:cNvSpPr/>
            <p:nvPr/>
          </p:nvSpPr>
          <p:spPr>
            <a:xfrm>
              <a:off x="1244676" y="3327907"/>
              <a:ext cx="286385" cy="269875"/>
            </a:xfrm>
            <a:custGeom>
              <a:avLst/>
              <a:gdLst/>
              <a:ahLst/>
              <a:cxnLst/>
              <a:rect l="l" t="t" r="r" b="b"/>
              <a:pathLst>
                <a:path w="286384" h="269875">
                  <a:moveTo>
                    <a:pt x="142925" y="37211"/>
                  </a:moveTo>
                  <a:lnTo>
                    <a:pt x="131216" y="23533"/>
                  </a:lnTo>
                  <a:lnTo>
                    <a:pt x="112395" y="9093"/>
                  </a:lnTo>
                  <a:lnTo>
                    <a:pt x="86614" y="0"/>
                  </a:lnTo>
                  <a:lnTo>
                    <a:pt x="54000" y="2324"/>
                  </a:lnTo>
                  <a:lnTo>
                    <a:pt x="20929" y="22809"/>
                  </a:lnTo>
                  <a:lnTo>
                    <a:pt x="2400" y="59690"/>
                  </a:lnTo>
                  <a:lnTo>
                    <a:pt x="0" y="86855"/>
                  </a:lnTo>
                  <a:lnTo>
                    <a:pt x="4838" y="113436"/>
                  </a:lnTo>
                  <a:lnTo>
                    <a:pt x="16383" y="137807"/>
                  </a:lnTo>
                  <a:lnTo>
                    <a:pt x="34112" y="158318"/>
                  </a:lnTo>
                  <a:lnTo>
                    <a:pt x="71234" y="193116"/>
                  </a:lnTo>
                  <a:lnTo>
                    <a:pt x="104787" y="227609"/>
                  </a:lnTo>
                  <a:lnTo>
                    <a:pt x="129184" y="254127"/>
                  </a:lnTo>
                  <a:lnTo>
                    <a:pt x="142925" y="269697"/>
                  </a:lnTo>
                  <a:lnTo>
                    <a:pt x="142925" y="37211"/>
                  </a:lnTo>
                  <a:close/>
                </a:path>
                <a:path w="286384" h="269875">
                  <a:moveTo>
                    <a:pt x="285838" y="86855"/>
                  </a:moveTo>
                  <a:lnTo>
                    <a:pt x="276212" y="39446"/>
                  </a:lnTo>
                  <a:lnTo>
                    <a:pt x="249961" y="10261"/>
                  </a:lnTo>
                  <a:lnTo>
                    <a:pt x="199263" y="0"/>
                  </a:lnTo>
                  <a:lnTo>
                    <a:pt x="173494" y="9067"/>
                  </a:lnTo>
                  <a:lnTo>
                    <a:pt x="154686" y="23456"/>
                  </a:lnTo>
                  <a:lnTo>
                    <a:pt x="142963" y="37147"/>
                  </a:lnTo>
                  <a:lnTo>
                    <a:pt x="142963" y="269646"/>
                  </a:lnTo>
                  <a:lnTo>
                    <a:pt x="156654" y="254127"/>
                  </a:lnTo>
                  <a:lnTo>
                    <a:pt x="181051" y="227609"/>
                  </a:lnTo>
                  <a:lnTo>
                    <a:pt x="214591" y="193116"/>
                  </a:lnTo>
                  <a:lnTo>
                    <a:pt x="251726" y="158318"/>
                  </a:lnTo>
                  <a:lnTo>
                    <a:pt x="269455" y="137807"/>
                  </a:lnTo>
                  <a:lnTo>
                    <a:pt x="281000" y="113436"/>
                  </a:lnTo>
                  <a:lnTo>
                    <a:pt x="285838" y="86855"/>
                  </a:lnTo>
                  <a:close/>
                </a:path>
              </a:pathLst>
            </a:custGeom>
            <a:solidFill>
              <a:srgbClr val="007DB7"/>
            </a:solidFill>
          </p:spPr>
          <p:txBody>
            <a:bodyPr wrap="square" lIns="0" tIns="0" rIns="0" bIns="0" rtlCol="0"/>
            <a:lstStyle/>
            <a:p>
              <a:pPr defTabSz="914400"/>
              <a:endParaRPr sz="1583">
                <a:solidFill>
                  <a:prstClr val="black"/>
                </a:solidFill>
                <a:latin typeface="Calibri" panose="020F0502020204030204"/>
              </a:endParaRPr>
            </a:p>
          </p:txBody>
        </p:sp>
        <p:pic>
          <p:nvPicPr>
            <p:cNvPr id="12" name="object 16"/>
            <p:cNvPicPr/>
            <p:nvPr/>
          </p:nvPicPr>
          <p:blipFill>
            <a:blip r:embed="rId5" cstate="print"/>
            <a:stretch>
              <a:fillRect/>
            </a:stretch>
          </p:blipFill>
          <p:spPr>
            <a:xfrm>
              <a:off x="1244561" y="3327120"/>
              <a:ext cx="286080" cy="270472"/>
            </a:xfrm>
            <a:prstGeom prst="rect">
              <a:avLst/>
            </a:prstGeom>
          </p:spPr>
        </p:pic>
        <p:sp>
          <p:nvSpPr>
            <p:cNvPr id="17" name="object 17"/>
            <p:cNvSpPr/>
            <p:nvPr/>
          </p:nvSpPr>
          <p:spPr>
            <a:xfrm>
              <a:off x="2017026" y="3327907"/>
              <a:ext cx="286385" cy="269875"/>
            </a:xfrm>
            <a:custGeom>
              <a:avLst/>
              <a:gdLst/>
              <a:ahLst/>
              <a:cxnLst/>
              <a:rect l="l" t="t" r="r" b="b"/>
              <a:pathLst>
                <a:path w="286385" h="269875">
                  <a:moveTo>
                    <a:pt x="142913" y="37211"/>
                  </a:moveTo>
                  <a:lnTo>
                    <a:pt x="131203" y="23533"/>
                  </a:lnTo>
                  <a:lnTo>
                    <a:pt x="112395" y="9093"/>
                  </a:lnTo>
                  <a:lnTo>
                    <a:pt x="86614" y="0"/>
                  </a:lnTo>
                  <a:lnTo>
                    <a:pt x="54000" y="2324"/>
                  </a:lnTo>
                  <a:lnTo>
                    <a:pt x="20929" y="22809"/>
                  </a:lnTo>
                  <a:lnTo>
                    <a:pt x="2400" y="59690"/>
                  </a:lnTo>
                  <a:lnTo>
                    <a:pt x="0" y="86855"/>
                  </a:lnTo>
                  <a:lnTo>
                    <a:pt x="4838" y="113436"/>
                  </a:lnTo>
                  <a:lnTo>
                    <a:pt x="16383" y="137807"/>
                  </a:lnTo>
                  <a:lnTo>
                    <a:pt x="34112" y="158318"/>
                  </a:lnTo>
                  <a:lnTo>
                    <a:pt x="71234" y="193116"/>
                  </a:lnTo>
                  <a:lnTo>
                    <a:pt x="104787" y="227609"/>
                  </a:lnTo>
                  <a:lnTo>
                    <a:pt x="129184" y="254127"/>
                  </a:lnTo>
                  <a:lnTo>
                    <a:pt x="142913" y="269697"/>
                  </a:lnTo>
                  <a:lnTo>
                    <a:pt x="142913" y="37211"/>
                  </a:lnTo>
                  <a:close/>
                </a:path>
                <a:path w="286385" h="269875">
                  <a:moveTo>
                    <a:pt x="285838" y="86855"/>
                  </a:moveTo>
                  <a:lnTo>
                    <a:pt x="276225" y="39446"/>
                  </a:lnTo>
                  <a:lnTo>
                    <a:pt x="249961" y="10261"/>
                  </a:lnTo>
                  <a:lnTo>
                    <a:pt x="199263" y="0"/>
                  </a:lnTo>
                  <a:lnTo>
                    <a:pt x="173494" y="9067"/>
                  </a:lnTo>
                  <a:lnTo>
                    <a:pt x="154686" y="23456"/>
                  </a:lnTo>
                  <a:lnTo>
                    <a:pt x="142976" y="37147"/>
                  </a:lnTo>
                  <a:lnTo>
                    <a:pt x="142976" y="269646"/>
                  </a:lnTo>
                  <a:lnTo>
                    <a:pt x="156654" y="254127"/>
                  </a:lnTo>
                  <a:lnTo>
                    <a:pt x="181051" y="227609"/>
                  </a:lnTo>
                  <a:lnTo>
                    <a:pt x="214604" y="193116"/>
                  </a:lnTo>
                  <a:lnTo>
                    <a:pt x="251739" y="158318"/>
                  </a:lnTo>
                  <a:lnTo>
                    <a:pt x="269455" y="137807"/>
                  </a:lnTo>
                  <a:lnTo>
                    <a:pt x="281000" y="113436"/>
                  </a:lnTo>
                  <a:lnTo>
                    <a:pt x="285838" y="86855"/>
                  </a:lnTo>
                  <a:close/>
                </a:path>
              </a:pathLst>
            </a:custGeom>
            <a:solidFill>
              <a:srgbClr val="FAA61A"/>
            </a:solidFill>
          </p:spPr>
          <p:txBody>
            <a:bodyPr wrap="square" lIns="0" tIns="0" rIns="0" bIns="0" rtlCol="0"/>
            <a:lstStyle/>
            <a:p>
              <a:pPr defTabSz="914400"/>
              <a:endParaRPr sz="1583">
                <a:solidFill>
                  <a:prstClr val="black"/>
                </a:solidFill>
                <a:latin typeface="Calibri" panose="020F0502020204030204"/>
              </a:endParaRPr>
            </a:p>
          </p:txBody>
        </p:sp>
        <p:pic>
          <p:nvPicPr>
            <p:cNvPr id="18" name="object 18"/>
            <p:cNvPicPr/>
            <p:nvPr/>
          </p:nvPicPr>
          <p:blipFill>
            <a:blip r:embed="rId6" cstate="print"/>
            <a:stretch>
              <a:fillRect/>
            </a:stretch>
          </p:blipFill>
          <p:spPr>
            <a:xfrm>
              <a:off x="2016912" y="3327120"/>
              <a:ext cx="285961" cy="270472"/>
            </a:xfrm>
            <a:prstGeom prst="rect">
              <a:avLst/>
            </a:prstGeom>
          </p:spPr>
        </p:pic>
        <p:sp>
          <p:nvSpPr>
            <p:cNvPr id="19" name="object 19"/>
            <p:cNvSpPr/>
            <p:nvPr/>
          </p:nvSpPr>
          <p:spPr>
            <a:xfrm>
              <a:off x="2789377" y="3327907"/>
              <a:ext cx="286385" cy="269875"/>
            </a:xfrm>
            <a:custGeom>
              <a:avLst/>
              <a:gdLst/>
              <a:ahLst/>
              <a:cxnLst/>
              <a:rect l="l" t="t" r="r" b="b"/>
              <a:pathLst>
                <a:path w="286385" h="269875">
                  <a:moveTo>
                    <a:pt x="142913" y="37211"/>
                  </a:moveTo>
                  <a:lnTo>
                    <a:pt x="131203" y="23533"/>
                  </a:lnTo>
                  <a:lnTo>
                    <a:pt x="112382" y="9093"/>
                  </a:lnTo>
                  <a:lnTo>
                    <a:pt x="86601" y="0"/>
                  </a:lnTo>
                  <a:lnTo>
                    <a:pt x="54000" y="2324"/>
                  </a:lnTo>
                  <a:lnTo>
                    <a:pt x="20929" y="22809"/>
                  </a:lnTo>
                  <a:lnTo>
                    <a:pt x="2400" y="59690"/>
                  </a:lnTo>
                  <a:lnTo>
                    <a:pt x="0" y="86855"/>
                  </a:lnTo>
                  <a:lnTo>
                    <a:pt x="4838" y="113436"/>
                  </a:lnTo>
                  <a:lnTo>
                    <a:pt x="16383" y="137807"/>
                  </a:lnTo>
                  <a:lnTo>
                    <a:pt x="34112" y="158318"/>
                  </a:lnTo>
                  <a:lnTo>
                    <a:pt x="71234" y="193116"/>
                  </a:lnTo>
                  <a:lnTo>
                    <a:pt x="104775" y="227609"/>
                  </a:lnTo>
                  <a:lnTo>
                    <a:pt x="129171" y="254127"/>
                  </a:lnTo>
                  <a:lnTo>
                    <a:pt x="142913" y="269697"/>
                  </a:lnTo>
                  <a:lnTo>
                    <a:pt x="142913" y="37211"/>
                  </a:lnTo>
                  <a:close/>
                </a:path>
                <a:path w="286385" h="269875">
                  <a:moveTo>
                    <a:pt x="285826" y="86855"/>
                  </a:moveTo>
                  <a:lnTo>
                    <a:pt x="276212" y="39446"/>
                  </a:lnTo>
                  <a:lnTo>
                    <a:pt x="249961" y="10261"/>
                  </a:lnTo>
                  <a:lnTo>
                    <a:pt x="199250" y="0"/>
                  </a:lnTo>
                  <a:lnTo>
                    <a:pt x="173494" y="9067"/>
                  </a:lnTo>
                  <a:lnTo>
                    <a:pt x="154686" y="23456"/>
                  </a:lnTo>
                  <a:lnTo>
                    <a:pt x="142963" y="37147"/>
                  </a:lnTo>
                  <a:lnTo>
                    <a:pt x="142963" y="269646"/>
                  </a:lnTo>
                  <a:lnTo>
                    <a:pt x="156641" y="254127"/>
                  </a:lnTo>
                  <a:lnTo>
                    <a:pt x="181038" y="227609"/>
                  </a:lnTo>
                  <a:lnTo>
                    <a:pt x="214591" y="193116"/>
                  </a:lnTo>
                  <a:lnTo>
                    <a:pt x="251726" y="158318"/>
                  </a:lnTo>
                  <a:lnTo>
                    <a:pt x="269443" y="137807"/>
                  </a:lnTo>
                  <a:lnTo>
                    <a:pt x="280987" y="113436"/>
                  </a:lnTo>
                  <a:lnTo>
                    <a:pt x="285826" y="86855"/>
                  </a:lnTo>
                  <a:close/>
                </a:path>
              </a:pathLst>
            </a:custGeom>
            <a:solidFill>
              <a:srgbClr val="829E36"/>
            </a:solidFill>
          </p:spPr>
          <p:txBody>
            <a:bodyPr wrap="square" lIns="0" tIns="0" rIns="0" bIns="0" rtlCol="0"/>
            <a:lstStyle/>
            <a:p>
              <a:pPr defTabSz="914400"/>
              <a:endParaRPr sz="1583">
                <a:solidFill>
                  <a:prstClr val="black"/>
                </a:solidFill>
                <a:latin typeface="Calibri" panose="020F0502020204030204"/>
              </a:endParaRPr>
            </a:p>
          </p:txBody>
        </p:sp>
        <p:pic>
          <p:nvPicPr>
            <p:cNvPr id="20" name="object 20"/>
            <p:cNvPicPr/>
            <p:nvPr/>
          </p:nvPicPr>
          <p:blipFill>
            <a:blip r:embed="rId7" cstate="print"/>
            <a:stretch>
              <a:fillRect/>
            </a:stretch>
          </p:blipFill>
          <p:spPr>
            <a:xfrm>
              <a:off x="2789262" y="3327120"/>
              <a:ext cx="286067" cy="270472"/>
            </a:xfrm>
            <a:prstGeom prst="rect">
              <a:avLst/>
            </a:prstGeom>
          </p:spPr>
        </p:pic>
        <p:sp>
          <p:nvSpPr>
            <p:cNvPr id="21" name="object 21"/>
            <p:cNvSpPr/>
            <p:nvPr/>
          </p:nvSpPr>
          <p:spPr>
            <a:xfrm>
              <a:off x="3552342" y="3327907"/>
              <a:ext cx="286385" cy="269875"/>
            </a:xfrm>
            <a:custGeom>
              <a:avLst/>
              <a:gdLst/>
              <a:ahLst/>
              <a:cxnLst/>
              <a:rect l="l" t="t" r="r" b="b"/>
              <a:pathLst>
                <a:path w="286385" h="269875">
                  <a:moveTo>
                    <a:pt x="142913" y="37211"/>
                  </a:moveTo>
                  <a:lnTo>
                    <a:pt x="131203" y="23533"/>
                  </a:lnTo>
                  <a:lnTo>
                    <a:pt x="112395" y="9093"/>
                  </a:lnTo>
                  <a:lnTo>
                    <a:pt x="86601" y="0"/>
                  </a:lnTo>
                  <a:lnTo>
                    <a:pt x="54000" y="2324"/>
                  </a:lnTo>
                  <a:lnTo>
                    <a:pt x="20929" y="22809"/>
                  </a:lnTo>
                  <a:lnTo>
                    <a:pt x="2400" y="59690"/>
                  </a:lnTo>
                  <a:lnTo>
                    <a:pt x="0" y="86855"/>
                  </a:lnTo>
                  <a:lnTo>
                    <a:pt x="4838" y="113436"/>
                  </a:lnTo>
                  <a:lnTo>
                    <a:pt x="16383" y="137807"/>
                  </a:lnTo>
                  <a:lnTo>
                    <a:pt x="34112" y="158318"/>
                  </a:lnTo>
                  <a:lnTo>
                    <a:pt x="71234" y="193116"/>
                  </a:lnTo>
                  <a:lnTo>
                    <a:pt x="104787" y="227609"/>
                  </a:lnTo>
                  <a:lnTo>
                    <a:pt x="129171" y="254127"/>
                  </a:lnTo>
                  <a:lnTo>
                    <a:pt x="142913" y="269697"/>
                  </a:lnTo>
                  <a:lnTo>
                    <a:pt x="142913" y="37211"/>
                  </a:lnTo>
                  <a:close/>
                </a:path>
                <a:path w="286385" h="269875">
                  <a:moveTo>
                    <a:pt x="285826" y="86855"/>
                  </a:moveTo>
                  <a:lnTo>
                    <a:pt x="276212" y="39446"/>
                  </a:lnTo>
                  <a:lnTo>
                    <a:pt x="249961" y="10261"/>
                  </a:lnTo>
                  <a:lnTo>
                    <a:pt x="199263" y="0"/>
                  </a:lnTo>
                  <a:lnTo>
                    <a:pt x="173494" y="9067"/>
                  </a:lnTo>
                  <a:lnTo>
                    <a:pt x="154686" y="23456"/>
                  </a:lnTo>
                  <a:lnTo>
                    <a:pt x="142963" y="37147"/>
                  </a:lnTo>
                  <a:lnTo>
                    <a:pt x="142963" y="269646"/>
                  </a:lnTo>
                  <a:lnTo>
                    <a:pt x="156654" y="254127"/>
                  </a:lnTo>
                  <a:lnTo>
                    <a:pt x="181051" y="227609"/>
                  </a:lnTo>
                  <a:lnTo>
                    <a:pt x="214591" y="193116"/>
                  </a:lnTo>
                  <a:lnTo>
                    <a:pt x="251726" y="158318"/>
                  </a:lnTo>
                  <a:lnTo>
                    <a:pt x="269443" y="137807"/>
                  </a:lnTo>
                  <a:lnTo>
                    <a:pt x="280987" y="113436"/>
                  </a:lnTo>
                  <a:lnTo>
                    <a:pt x="285826" y="86855"/>
                  </a:lnTo>
                  <a:close/>
                </a:path>
              </a:pathLst>
            </a:custGeom>
            <a:solidFill>
              <a:srgbClr val="C9252C"/>
            </a:solidFill>
          </p:spPr>
          <p:txBody>
            <a:bodyPr wrap="square" lIns="0" tIns="0" rIns="0" bIns="0" rtlCol="0"/>
            <a:lstStyle/>
            <a:p>
              <a:pPr defTabSz="914400"/>
              <a:endParaRPr sz="1583">
                <a:solidFill>
                  <a:prstClr val="black"/>
                </a:solidFill>
                <a:latin typeface="Calibri" panose="020F0502020204030204"/>
              </a:endParaRPr>
            </a:p>
          </p:txBody>
        </p:sp>
        <p:pic>
          <p:nvPicPr>
            <p:cNvPr id="22" name="object 22"/>
            <p:cNvPicPr/>
            <p:nvPr/>
          </p:nvPicPr>
          <p:blipFill>
            <a:blip r:embed="rId8" cstate="print"/>
            <a:stretch>
              <a:fillRect/>
            </a:stretch>
          </p:blipFill>
          <p:spPr>
            <a:xfrm>
              <a:off x="3552346" y="3327120"/>
              <a:ext cx="285837" cy="270472"/>
            </a:xfrm>
            <a:prstGeom prst="rect">
              <a:avLst/>
            </a:prstGeom>
          </p:spPr>
        </p:pic>
        <p:sp>
          <p:nvSpPr>
            <p:cNvPr id="23" name="object 23"/>
            <p:cNvSpPr/>
            <p:nvPr/>
          </p:nvSpPr>
          <p:spPr>
            <a:xfrm>
              <a:off x="4319524" y="3327907"/>
              <a:ext cx="286385" cy="269875"/>
            </a:xfrm>
            <a:custGeom>
              <a:avLst/>
              <a:gdLst/>
              <a:ahLst/>
              <a:cxnLst/>
              <a:rect l="l" t="t" r="r" b="b"/>
              <a:pathLst>
                <a:path w="286385" h="269875">
                  <a:moveTo>
                    <a:pt x="142925" y="37211"/>
                  </a:moveTo>
                  <a:lnTo>
                    <a:pt x="131216" y="23533"/>
                  </a:lnTo>
                  <a:lnTo>
                    <a:pt x="112407" y="9093"/>
                  </a:lnTo>
                  <a:lnTo>
                    <a:pt x="86614" y="0"/>
                  </a:lnTo>
                  <a:lnTo>
                    <a:pt x="54000" y="2324"/>
                  </a:lnTo>
                  <a:lnTo>
                    <a:pt x="20929" y="22809"/>
                  </a:lnTo>
                  <a:lnTo>
                    <a:pt x="2400" y="59690"/>
                  </a:lnTo>
                  <a:lnTo>
                    <a:pt x="0" y="86855"/>
                  </a:lnTo>
                  <a:lnTo>
                    <a:pt x="4851" y="113436"/>
                  </a:lnTo>
                  <a:lnTo>
                    <a:pt x="16395" y="137807"/>
                  </a:lnTo>
                  <a:lnTo>
                    <a:pt x="34112" y="158318"/>
                  </a:lnTo>
                  <a:lnTo>
                    <a:pt x="71234" y="193116"/>
                  </a:lnTo>
                  <a:lnTo>
                    <a:pt x="104800" y="227609"/>
                  </a:lnTo>
                  <a:lnTo>
                    <a:pt x="129184" y="254127"/>
                  </a:lnTo>
                  <a:lnTo>
                    <a:pt x="142925" y="269697"/>
                  </a:lnTo>
                  <a:lnTo>
                    <a:pt x="142925" y="37211"/>
                  </a:lnTo>
                  <a:close/>
                </a:path>
                <a:path w="286385" h="269875">
                  <a:moveTo>
                    <a:pt x="285838" y="86855"/>
                  </a:moveTo>
                  <a:lnTo>
                    <a:pt x="276225" y="39446"/>
                  </a:lnTo>
                  <a:lnTo>
                    <a:pt x="249974" y="10261"/>
                  </a:lnTo>
                  <a:lnTo>
                    <a:pt x="199263" y="0"/>
                  </a:lnTo>
                  <a:lnTo>
                    <a:pt x="173507" y="9067"/>
                  </a:lnTo>
                  <a:lnTo>
                    <a:pt x="154698" y="23456"/>
                  </a:lnTo>
                  <a:lnTo>
                    <a:pt x="142963" y="37147"/>
                  </a:lnTo>
                  <a:lnTo>
                    <a:pt x="142963" y="269646"/>
                  </a:lnTo>
                  <a:lnTo>
                    <a:pt x="156667" y="254127"/>
                  </a:lnTo>
                  <a:lnTo>
                    <a:pt x="181051" y="227609"/>
                  </a:lnTo>
                  <a:lnTo>
                    <a:pt x="214604" y="193116"/>
                  </a:lnTo>
                  <a:lnTo>
                    <a:pt x="251726" y="158318"/>
                  </a:lnTo>
                  <a:lnTo>
                    <a:pt x="269455" y="137807"/>
                  </a:lnTo>
                  <a:lnTo>
                    <a:pt x="281000" y="113436"/>
                  </a:lnTo>
                  <a:lnTo>
                    <a:pt x="285838" y="86855"/>
                  </a:lnTo>
                  <a:close/>
                </a:path>
              </a:pathLst>
            </a:custGeom>
            <a:solidFill>
              <a:srgbClr val="007DB7"/>
            </a:solidFill>
          </p:spPr>
          <p:txBody>
            <a:bodyPr wrap="square" lIns="0" tIns="0" rIns="0" bIns="0" rtlCol="0"/>
            <a:lstStyle/>
            <a:p>
              <a:pPr defTabSz="914400"/>
              <a:endParaRPr sz="1583">
                <a:solidFill>
                  <a:prstClr val="black"/>
                </a:solidFill>
                <a:latin typeface="Calibri" panose="020F0502020204030204"/>
              </a:endParaRPr>
            </a:p>
          </p:txBody>
        </p:sp>
        <p:pic>
          <p:nvPicPr>
            <p:cNvPr id="24" name="object 24"/>
            <p:cNvPicPr/>
            <p:nvPr/>
          </p:nvPicPr>
          <p:blipFill>
            <a:blip r:embed="rId9" cstate="print"/>
            <a:stretch>
              <a:fillRect/>
            </a:stretch>
          </p:blipFill>
          <p:spPr>
            <a:xfrm>
              <a:off x="4319422" y="3327120"/>
              <a:ext cx="285950" cy="270472"/>
            </a:xfrm>
            <a:prstGeom prst="rect">
              <a:avLst/>
            </a:prstGeom>
          </p:spPr>
        </p:pic>
        <p:sp>
          <p:nvSpPr>
            <p:cNvPr id="25" name="object 25"/>
            <p:cNvSpPr/>
            <p:nvPr/>
          </p:nvSpPr>
          <p:spPr>
            <a:xfrm>
              <a:off x="5092814" y="3327907"/>
              <a:ext cx="286385" cy="269875"/>
            </a:xfrm>
            <a:custGeom>
              <a:avLst/>
              <a:gdLst/>
              <a:ahLst/>
              <a:cxnLst/>
              <a:rect l="l" t="t" r="r" b="b"/>
              <a:pathLst>
                <a:path w="286385" h="269875">
                  <a:moveTo>
                    <a:pt x="142913" y="37211"/>
                  </a:moveTo>
                  <a:lnTo>
                    <a:pt x="131203" y="23533"/>
                  </a:lnTo>
                  <a:lnTo>
                    <a:pt x="112382" y="9093"/>
                  </a:lnTo>
                  <a:lnTo>
                    <a:pt x="86601" y="0"/>
                  </a:lnTo>
                  <a:lnTo>
                    <a:pt x="54000" y="2324"/>
                  </a:lnTo>
                  <a:lnTo>
                    <a:pt x="20929" y="22809"/>
                  </a:lnTo>
                  <a:lnTo>
                    <a:pt x="2400" y="59690"/>
                  </a:lnTo>
                  <a:lnTo>
                    <a:pt x="0" y="86855"/>
                  </a:lnTo>
                  <a:lnTo>
                    <a:pt x="4838" y="113436"/>
                  </a:lnTo>
                  <a:lnTo>
                    <a:pt x="16383" y="137807"/>
                  </a:lnTo>
                  <a:lnTo>
                    <a:pt x="34112" y="158318"/>
                  </a:lnTo>
                  <a:lnTo>
                    <a:pt x="71234" y="193116"/>
                  </a:lnTo>
                  <a:lnTo>
                    <a:pt x="104787" y="227609"/>
                  </a:lnTo>
                  <a:lnTo>
                    <a:pt x="129171" y="254127"/>
                  </a:lnTo>
                  <a:lnTo>
                    <a:pt x="142913" y="269697"/>
                  </a:lnTo>
                  <a:lnTo>
                    <a:pt x="142913" y="37211"/>
                  </a:lnTo>
                  <a:close/>
                </a:path>
                <a:path w="286385" h="269875">
                  <a:moveTo>
                    <a:pt x="285826" y="86855"/>
                  </a:moveTo>
                  <a:lnTo>
                    <a:pt x="276212" y="39446"/>
                  </a:lnTo>
                  <a:lnTo>
                    <a:pt x="249961" y="10261"/>
                  </a:lnTo>
                  <a:lnTo>
                    <a:pt x="199263" y="0"/>
                  </a:lnTo>
                  <a:lnTo>
                    <a:pt x="173494" y="9067"/>
                  </a:lnTo>
                  <a:lnTo>
                    <a:pt x="154686" y="23456"/>
                  </a:lnTo>
                  <a:lnTo>
                    <a:pt x="142963" y="37147"/>
                  </a:lnTo>
                  <a:lnTo>
                    <a:pt x="142963" y="269646"/>
                  </a:lnTo>
                  <a:lnTo>
                    <a:pt x="156654" y="254127"/>
                  </a:lnTo>
                  <a:lnTo>
                    <a:pt x="181051" y="227609"/>
                  </a:lnTo>
                  <a:lnTo>
                    <a:pt x="214591" y="193116"/>
                  </a:lnTo>
                  <a:lnTo>
                    <a:pt x="251726" y="158318"/>
                  </a:lnTo>
                  <a:lnTo>
                    <a:pt x="269443" y="137807"/>
                  </a:lnTo>
                  <a:lnTo>
                    <a:pt x="280987" y="113436"/>
                  </a:lnTo>
                  <a:lnTo>
                    <a:pt x="285826" y="86855"/>
                  </a:lnTo>
                  <a:close/>
                </a:path>
              </a:pathLst>
            </a:custGeom>
            <a:solidFill>
              <a:srgbClr val="829E36"/>
            </a:solidFill>
          </p:spPr>
          <p:txBody>
            <a:bodyPr wrap="square" lIns="0" tIns="0" rIns="0" bIns="0" rtlCol="0"/>
            <a:lstStyle/>
            <a:p>
              <a:pPr defTabSz="914400"/>
              <a:endParaRPr sz="1583">
                <a:solidFill>
                  <a:prstClr val="black"/>
                </a:solidFill>
                <a:latin typeface="Calibri" panose="020F0502020204030204"/>
              </a:endParaRPr>
            </a:p>
          </p:txBody>
        </p:sp>
        <p:pic>
          <p:nvPicPr>
            <p:cNvPr id="26" name="object 26"/>
            <p:cNvPicPr/>
            <p:nvPr/>
          </p:nvPicPr>
          <p:blipFill>
            <a:blip r:embed="rId10" cstate="print"/>
            <a:stretch>
              <a:fillRect/>
            </a:stretch>
          </p:blipFill>
          <p:spPr>
            <a:xfrm>
              <a:off x="5092699" y="3327120"/>
              <a:ext cx="286067" cy="270472"/>
            </a:xfrm>
            <a:prstGeom prst="rect">
              <a:avLst/>
            </a:prstGeom>
          </p:spPr>
        </p:pic>
        <p:sp>
          <p:nvSpPr>
            <p:cNvPr id="27" name="object 27"/>
            <p:cNvSpPr/>
            <p:nvPr/>
          </p:nvSpPr>
          <p:spPr>
            <a:xfrm>
              <a:off x="5863044" y="3327907"/>
              <a:ext cx="286385" cy="269875"/>
            </a:xfrm>
            <a:custGeom>
              <a:avLst/>
              <a:gdLst/>
              <a:ahLst/>
              <a:cxnLst/>
              <a:rect l="l" t="t" r="r" b="b"/>
              <a:pathLst>
                <a:path w="286385" h="269875">
                  <a:moveTo>
                    <a:pt x="142913" y="37211"/>
                  </a:moveTo>
                  <a:lnTo>
                    <a:pt x="131203" y="23533"/>
                  </a:lnTo>
                  <a:lnTo>
                    <a:pt x="112395" y="9093"/>
                  </a:lnTo>
                  <a:lnTo>
                    <a:pt x="86614" y="0"/>
                  </a:lnTo>
                  <a:lnTo>
                    <a:pt x="54000" y="2324"/>
                  </a:lnTo>
                  <a:lnTo>
                    <a:pt x="20929" y="22809"/>
                  </a:lnTo>
                  <a:lnTo>
                    <a:pt x="2400" y="59690"/>
                  </a:lnTo>
                  <a:lnTo>
                    <a:pt x="0" y="86855"/>
                  </a:lnTo>
                  <a:lnTo>
                    <a:pt x="4851" y="113436"/>
                  </a:lnTo>
                  <a:lnTo>
                    <a:pt x="16395" y="137807"/>
                  </a:lnTo>
                  <a:lnTo>
                    <a:pt x="34112" y="158318"/>
                  </a:lnTo>
                  <a:lnTo>
                    <a:pt x="71234" y="193116"/>
                  </a:lnTo>
                  <a:lnTo>
                    <a:pt x="104787" y="227609"/>
                  </a:lnTo>
                  <a:lnTo>
                    <a:pt x="129184" y="254127"/>
                  </a:lnTo>
                  <a:lnTo>
                    <a:pt x="142913" y="269697"/>
                  </a:lnTo>
                  <a:lnTo>
                    <a:pt x="142913" y="37211"/>
                  </a:lnTo>
                  <a:close/>
                </a:path>
                <a:path w="286385" h="269875">
                  <a:moveTo>
                    <a:pt x="285838" y="86855"/>
                  </a:moveTo>
                  <a:lnTo>
                    <a:pt x="276225" y="39446"/>
                  </a:lnTo>
                  <a:lnTo>
                    <a:pt x="249961" y="10261"/>
                  </a:lnTo>
                  <a:lnTo>
                    <a:pt x="199263" y="0"/>
                  </a:lnTo>
                  <a:lnTo>
                    <a:pt x="173507" y="9067"/>
                  </a:lnTo>
                  <a:lnTo>
                    <a:pt x="154686" y="23456"/>
                  </a:lnTo>
                  <a:lnTo>
                    <a:pt x="142976" y="37147"/>
                  </a:lnTo>
                  <a:lnTo>
                    <a:pt x="142976" y="269646"/>
                  </a:lnTo>
                  <a:lnTo>
                    <a:pt x="156667" y="254127"/>
                  </a:lnTo>
                  <a:lnTo>
                    <a:pt x="181051" y="227609"/>
                  </a:lnTo>
                  <a:lnTo>
                    <a:pt x="214604" y="193116"/>
                  </a:lnTo>
                  <a:lnTo>
                    <a:pt x="251739" y="158318"/>
                  </a:lnTo>
                  <a:lnTo>
                    <a:pt x="269455" y="137807"/>
                  </a:lnTo>
                  <a:lnTo>
                    <a:pt x="281000" y="113436"/>
                  </a:lnTo>
                  <a:lnTo>
                    <a:pt x="285838" y="86855"/>
                  </a:lnTo>
                  <a:close/>
                </a:path>
              </a:pathLst>
            </a:custGeom>
            <a:solidFill>
              <a:srgbClr val="FAA61A"/>
            </a:solidFill>
          </p:spPr>
          <p:txBody>
            <a:bodyPr wrap="square" lIns="0" tIns="0" rIns="0" bIns="0" rtlCol="0"/>
            <a:lstStyle/>
            <a:p>
              <a:pPr defTabSz="914400"/>
              <a:endParaRPr sz="1583">
                <a:solidFill>
                  <a:prstClr val="black"/>
                </a:solidFill>
                <a:latin typeface="Calibri" panose="020F0502020204030204"/>
              </a:endParaRPr>
            </a:p>
          </p:txBody>
        </p:sp>
        <p:pic>
          <p:nvPicPr>
            <p:cNvPr id="28" name="object 28"/>
            <p:cNvPicPr/>
            <p:nvPr/>
          </p:nvPicPr>
          <p:blipFill>
            <a:blip r:embed="rId11" cstate="print"/>
            <a:stretch>
              <a:fillRect/>
            </a:stretch>
          </p:blipFill>
          <p:spPr>
            <a:xfrm>
              <a:off x="5863053" y="3327120"/>
              <a:ext cx="285837" cy="270472"/>
            </a:xfrm>
            <a:prstGeom prst="rect">
              <a:avLst/>
            </a:prstGeom>
          </p:spPr>
        </p:pic>
        <p:sp>
          <p:nvSpPr>
            <p:cNvPr id="29" name="object 29"/>
            <p:cNvSpPr/>
            <p:nvPr/>
          </p:nvSpPr>
          <p:spPr>
            <a:xfrm>
              <a:off x="6633286" y="3327907"/>
              <a:ext cx="286385" cy="269875"/>
            </a:xfrm>
            <a:custGeom>
              <a:avLst/>
              <a:gdLst/>
              <a:ahLst/>
              <a:cxnLst/>
              <a:rect l="l" t="t" r="r" b="b"/>
              <a:pathLst>
                <a:path w="286384" h="269875">
                  <a:moveTo>
                    <a:pt x="142900" y="37211"/>
                  </a:moveTo>
                  <a:lnTo>
                    <a:pt x="131191" y="23533"/>
                  </a:lnTo>
                  <a:lnTo>
                    <a:pt x="112382" y="9093"/>
                  </a:lnTo>
                  <a:lnTo>
                    <a:pt x="86601" y="0"/>
                  </a:lnTo>
                  <a:lnTo>
                    <a:pt x="53987" y="2324"/>
                  </a:lnTo>
                  <a:lnTo>
                    <a:pt x="20929" y="22809"/>
                  </a:lnTo>
                  <a:lnTo>
                    <a:pt x="2400" y="59690"/>
                  </a:lnTo>
                  <a:lnTo>
                    <a:pt x="0" y="86855"/>
                  </a:lnTo>
                  <a:lnTo>
                    <a:pt x="4838" y="113436"/>
                  </a:lnTo>
                  <a:lnTo>
                    <a:pt x="16395" y="137807"/>
                  </a:lnTo>
                  <a:lnTo>
                    <a:pt x="34112" y="158318"/>
                  </a:lnTo>
                  <a:lnTo>
                    <a:pt x="71234" y="193116"/>
                  </a:lnTo>
                  <a:lnTo>
                    <a:pt x="104787" y="227609"/>
                  </a:lnTo>
                  <a:lnTo>
                    <a:pt x="129184" y="254127"/>
                  </a:lnTo>
                  <a:lnTo>
                    <a:pt x="142900" y="269697"/>
                  </a:lnTo>
                  <a:lnTo>
                    <a:pt x="142900" y="37211"/>
                  </a:lnTo>
                  <a:close/>
                </a:path>
                <a:path w="286384" h="269875">
                  <a:moveTo>
                    <a:pt x="285826" y="86855"/>
                  </a:moveTo>
                  <a:lnTo>
                    <a:pt x="276212" y="39446"/>
                  </a:lnTo>
                  <a:lnTo>
                    <a:pt x="249961" y="10261"/>
                  </a:lnTo>
                  <a:lnTo>
                    <a:pt x="199263" y="0"/>
                  </a:lnTo>
                  <a:lnTo>
                    <a:pt x="173494" y="9067"/>
                  </a:lnTo>
                  <a:lnTo>
                    <a:pt x="154686" y="23456"/>
                  </a:lnTo>
                  <a:lnTo>
                    <a:pt x="142976" y="37147"/>
                  </a:lnTo>
                  <a:lnTo>
                    <a:pt x="142976" y="269646"/>
                  </a:lnTo>
                  <a:lnTo>
                    <a:pt x="156667" y="254127"/>
                  </a:lnTo>
                  <a:lnTo>
                    <a:pt x="181051" y="227609"/>
                  </a:lnTo>
                  <a:lnTo>
                    <a:pt x="214591" y="193116"/>
                  </a:lnTo>
                  <a:lnTo>
                    <a:pt x="251726" y="158318"/>
                  </a:lnTo>
                  <a:lnTo>
                    <a:pt x="269443" y="137807"/>
                  </a:lnTo>
                  <a:lnTo>
                    <a:pt x="280987" y="113436"/>
                  </a:lnTo>
                  <a:lnTo>
                    <a:pt x="285826" y="86855"/>
                  </a:lnTo>
                  <a:close/>
                </a:path>
              </a:pathLst>
            </a:custGeom>
            <a:solidFill>
              <a:srgbClr val="C9252C"/>
            </a:solidFill>
          </p:spPr>
          <p:txBody>
            <a:bodyPr wrap="square" lIns="0" tIns="0" rIns="0" bIns="0" rtlCol="0"/>
            <a:lstStyle/>
            <a:p>
              <a:pPr defTabSz="914400"/>
              <a:endParaRPr sz="1583">
                <a:solidFill>
                  <a:prstClr val="black"/>
                </a:solidFill>
                <a:latin typeface="Calibri" panose="020F0502020204030204"/>
              </a:endParaRPr>
            </a:p>
          </p:txBody>
        </p:sp>
        <p:pic>
          <p:nvPicPr>
            <p:cNvPr id="31" name="object 30"/>
            <p:cNvPicPr/>
            <p:nvPr/>
          </p:nvPicPr>
          <p:blipFill>
            <a:blip r:embed="rId12" cstate="print"/>
            <a:stretch>
              <a:fillRect/>
            </a:stretch>
          </p:blipFill>
          <p:spPr>
            <a:xfrm>
              <a:off x="6633171" y="3327120"/>
              <a:ext cx="286067" cy="270472"/>
            </a:xfrm>
            <a:prstGeom prst="rect">
              <a:avLst/>
            </a:prstGeom>
          </p:spPr>
        </p:pic>
        <p:sp>
          <p:nvSpPr>
            <p:cNvPr id="32" name="object 31"/>
            <p:cNvSpPr/>
            <p:nvPr/>
          </p:nvSpPr>
          <p:spPr>
            <a:xfrm>
              <a:off x="7403516" y="3327907"/>
              <a:ext cx="286385" cy="269875"/>
            </a:xfrm>
            <a:custGeom>
              <a:avLst/>
              <a:gdLst/>
              <a:ahLst/>
              <a:cxnLst/>
              <a:rect l="l" t="t" r="r" b="b"/>
              <a:pathLst>
                <a:path w="286384" h="269875">
                  <a:moveTo>
                    <a:pt x="142913" y="37211"/>
                  </a:moveTo>
                  <a:lnTo>
                    <a:pt x="131203" y="23533"/>
                  </a:lnTo>
                  <a:lnTo>
                    <a:pt x="112382" y="9093"/>
                  </a:lnTo>
                  <a:lnTo>
                    <a:pt x="86601" y="0"/>
                  </a:lnTo>
                  <a:lnTo>
                    <a:pt x="54000" y="2324"/>
                  </a:lnTo>
                  <a:lnTo>
                    <a:pt x="20929" y="22809"/>
                  </a:lnTo>
                  <a:lnTo>
                    <a:pt x="2413" y="59690"/>
                  </a:lnTo>
                  <a:lnTo>
                    <a:pt x="0" y="86855"/>
                  </a:lnTo>
                  <a:lnTo>
                    <a:pt x="4851" y="113436"/>
                  </a:lnTo>
                  <a:lnTo>
                    <a:pt x="16395" y="137807"/>
                  </a:lnTo>
                  <a:lnTo>
                    <a:pt x="34124" y="158318"/>
                  </a:lnTo>
                  <a:lnTo>
                    <a:pt x="71234" y="193116"/>
                  </a:lnTo>
                  <a:lnTo>
                    <a:pt x="104787" y="227609"/>
                  </a:lnTo>
                  <a:lnTo>
                    <a:pt x="129184" y="254127"/>
                  </a:lnTo>
                  <a:lnTo>
                    <a:pt x="142913" y="269697"/>
                  </a:lnTo>
                  <a:lnTo>
                    <a:pt x="142913" y="37211"/>
                  </a:lnTo>
                  <a:close/>
                </a:path>
                <a:path w="286384" h="269875">
                  <a:moveTo>
                    <a:pt x="285826" y="86855"/>
                  </a:moveTo>
                  <a:lnTo>
                    <a:pt x="276212" y="39446"/>
                  </a:lnTo>
                  <a:lnTo>
                    <a:pt x="249961" y="10261"/>
                  </a:lnTo>
                  <a:lnTo>
                    <a:pt x="199263" y="0"/>
                  </a:lnTo>
                  <a:lnTo>
                    <a:pt x="173494" y="9067"/>
                  </a:lnTo>
                  <a:lnTo>
                    <a:pt x="154686" y="23456"/>
                  </a:lnTo>
                  <a:lnTo>
                    <a:pt x="142976" y="37147"/>
                  </a:lnTo>
                  <a:lnTo>
                    <a:pt x="142976" y="269646"/>
                  </a:lnTo>
                  <a:lnTo>
                    <a:pt x="156667" y="254127"/>
                  </a:lnTo>
                  <a:lnTo>
                    <a:pt x="181051" y="227609"/>
                  </a:lnTo>
                  <a:lnTo>
                    <a:pt x="214591" y="193116"/>
                  </a:lnTo>
                  <a:lnTo>
                    <a:pt x="251726" y="158318"/>
                  </a:lnTo>
                  <a:lnTo>
                    <a:pt x="269443" y="137807"/>
                  </a:lnTo>
                  <a:lnTo>
                    <a:pt x="280987" y="113436"/>
                  </a:lnTo>
                  <a:lnTo>
                    <a:pt x="285826" y="86855"/>
                  </a:lnTo>
                  <a:close/>
                </a:path>
              </a:pathLst>
            </a:custGeom>
            <a:solidFill>
              <a:srgbClr val="007DB7"/>
            </a:solidFill>
          </p:spPr>
          <p:txBody>
            <a:bodyPr wrap="square" lIns="0" tIns="0" rIns="0" bIns="0" rtlCol="0"/>
            <a:lstStyle/>
            <a:p>
              <a:pPr defTabSz="914400"/>
              <a:endParaRPr sz="1583">
                <a:solidFill>
                  <a:prstClr val="black"/>
                </a:solidFill>
                <a:latin typeface="Calibri" panose="020F0502020204030204"/>
              </a:endParaRPr>
            </a:p>
          </p:txBody>
        </p:sp>
        <p:pic>
          <p:nvPicPr>
            <p:cNvPr id="33" name="object 32"/>
            <p:cNvPicPr/>
            <p:nvPr/>
          </p:nvPicPr>
          <p:blipFill>
            <a:blip r:embed="rId13" cstate="print"/>
            <a:stretch>
              <a:fillRect/>
            </a:stretch>
          </p:blipFill>
          <p:spPr>
            <a:xfrm>
              <a:off x="7403400" y="3327120"/>
              <a:ext cx="286068" cy="270472"/>
            </a:xfrm>
            <a:prstGeom prst="rect">
              <a:avLst/>
            </a:prstGeom>
          </p:spPr>
        </p:pic>
        <p:sp>
          <p:nvSpPr>
            <p:cNvPr id="34" name="object 33"/>
            <p:cNvSpPr/>
            <p:nvPr/>
          </p:nvSpPr>
          <p:spPr>
            <a:xfrm>
              <a:off x="8173758" y="3327907"/>
              <a:ext cx="286385" cy="269875"/>
            </a:xfrm>
            <a:custGeom>
              <a:avLst/>
              <a:gdLst/>
              <a:ahLst/>
              <a:cxnLst/>
              <a:rect l="l" t="t" r="r" b="b"/>
              <a:pathLst>
                <a:path w="286384" h="269875">
                  <a:moveTo>
                    <a:pt x="142913" y="37211"/>
                  </a:moveTo>
                  <a:lnTo>
                    <a:pt x="131203" y="23533"/>
                  </a:lnTo>
                  <a:lnTo>
                    <a:pt x="112382" y="9093"/>
                  </a:lnTo>
                  <a:lnTo>
                    <a:pt x="86601" y="0"/>
                  </a:lnTo>
                  <a:lnTo>
                    <a:pt x="54000" y="2324"/>
                  </a:lnTo>
                  <a:lnTo>
                    <a:pt x="20929" y="22809"/>
                  </a:lnTo>
                  <a:lnTo>
                    <a:pt x="2400" y="59690"/>
                  </a:lnTo>
                  <a:lnTo>
                    <a:pt x="0" y="86855"/>
                  </a:lnTo>
                  <a:lnTo>
                    <a:pt x="4838" y="113436"/>
                  </a:lnTo>
                  <a:lnTo>
                    <a:pt x="16383" y="137807"/>
                  </a:lnTo>
                  <a:lnTo>
                    <a:pt x="34112" y="158318"/>
                  </a:lnTo>
                  <a:lnTo>
                    <a:pt x="71234" y="193116"/>
                  </a:lnTo>
                  <a:lnTo>
                    <a:pt x="104787" y="227609"/>
                  </a:lnTo>
                  <a:lnTo>
                    <a:pt x="129171" y="254127"/>
                  </a:lnTo>
                  <a:lnTo>
                    <a:pt x="142913" y="269697"/>
                  </a:lnTo>
                  <a:lnTo>
                    <a:pt x="142913" y="37211"/>
                  </a:lnTo>
                  <a:close/>
                </a:path>
                <a:path w="286384" h="269875">
                  <a:moveTo>
                    <a:pt x="285826" y="86855"/>
                  </a:moveTo>
                  <a:lnTo>
                    <a:pt x="276212" y="39446"/>
                  </a:lnTo>
                  <a:lnTo>
                    <a:pt x="249961" y="10261"/>
                  </a:lnTo>
                  <a:lnTo>
                    <a:pt x="199263" y="0"/>
                  </a:lnTo>
                  <a:lnTo>
                    <a:pt x="173494" y="9067"/>
                  </a:lnTo>
                  <a:lnTo>
                    <a:pt x="154673" y="23456"/>
                  </a:lnTo>
                  <a:lnTo>
                    <a:pt x="142963" y="37147"/>
                  </a:lnTo>
                  <a:lnTo>
                    <a:pt x="142963" y="269646"/>
                  </a:lnTo>
                  <a:lnTo>
                    <a:pt x="156654" y="254127"/>
                  </a:lnTo>
                  <a:lnTo>
                    <a:pt x="181038" y="227609"/>
                  </a:lnTo>
                  <a:lnTo>
                    <a:pt x="214591" y="193116"/>
                  </a:lnTo>
                  <a:lnTo>
                    <a:pt x="251714" y="158318"/>
                  </a:lnTo>
                  <a:lnTo>
                    <a:pt x="269443" y="137807"/>
                  </a:lnTo>
                  <a:lnTo>
                    <a:pt x="280974" y="113436"/>
                  </a:lnTo>
                  <a:lnTo>
                    <a:pt x="285826" y="86855"/>
                  </a:lnTo>
                  <a:close/>
                </a:path>
              </a:pathLst>
            </a:custGeom>
            <a:solidFill>
              <a:srgbClr val="FAA61A"/>
            </a:solidFill>
          </p:spPr>
          <p:txBody>
            <a:bodyPr wrap="square" lIns="0" tIns="0" rIns="0" bIns="0" rtlCol="0"/>
            <a:lstStyle/>
            <a:p>
              <a:pPr defTabSz="914400"/>
              <a:endParaRPr sz="1583">
                <a:solidFill>
                  <a:prstClr val="black"/>
                </a:solidFill>
                <a:latin typeface="Calibri" panose="020F0502020204030204"/>
              </a:endParaRPr>
            </a:p>
          </p:txBody>
        </p:sp>
        <p:pic>
          <p:nvPicPr>
            <p:cNvPr id="35" name="object 34"/>
            <p:cNvPicPr/>
            <p:nvPr/>
          </p:nvPicPr>
          <p:blipFill>
            <a:blip r:embed="rId14" cstate="print"/>
            <a:stretch>
              <a:fillRect/>
            </a:stretch>
          </p:blipFill>
          <p:spPr>
            <a:xfrm>
              <a:off x="8173762" y="3327120"/>
              <a:ext cx="285948" cy="270472"/>
            </a:xfrm>
            <a:prstGeom prst="rect">
              <a:avLst/>
            </a:prstGeom>
          </p:spPr>
        </p:pic>
        <p:sp>
          <p:nvSpPr>
            <p:cNvPr id="36" name="object 35"/>
            <p:cNvSpPr/>
            <p:nvPr/>
          </p:nvSpPr>
          <p:spPr>
            <a:xfrm>
              <a:off x="8940940" y="3327907"/>
              <a:ext cx="286385" cy="269875"/>
            </a:xfrm>
            <a:custGeom>
              <a:avLst/>
              <a:gdLst/>
              <a:ahLst/>
              <a:cxnLst/>
              <a:rect l="l" t="t" r="r" b="b"/>
              <a:pathLst>
                <a:path w="286384" h="269875">
                  <a:moveTo>
                    <a:pt x="142913" y="37211"/>
                  </a:moveTo>
                  <a:lnTo>
                    <a:pt x="131203" y="23533"/>
                  </a:lnTo>
                  <a:lnTo>
                    <a:pt x="112395" y="9093"/>
                  </a:lnTo>
                  <a:lnTo>
                    <a:pt x="86601" y="0"/>
                  </a:lnTo>
                  <a:lnTo>
                    <a:pt x="53987" y="2324"/>
                  </a:lnTo>
                  <a:lnTo>
                    <a:pt x="20929" y="22809"/>
                  </a:lnTo>
                  <a:lnTo>
                    <a:pt x="2400" y="59690"/>
                  </a:lnTo>
                  <a:lnTo>
                    <a:pt x="0" y="86855"/>
                  </a:lnTo>
                  <a:lnTo>
                    <a:pt x="4838" y="113436"/>
                  </a:lnTo>
                  <a:lnTo>
                    <a:pt x="16395" y="137807"/>
                  </a:lnTo>
                  <a:lnTo>
                    <a:pt x="34112" y="158318"/>
                  </a:lnTo>
                  <a:lnTo>
                    <a:pt x="71234" y="193116"/>
                  </a:lnTo>
                  <a:lnTo>
                    <a:pt x="104787" y="227609"/>
                  </a:lnTo>
                  <a:lnTo>
                    <a:pt x="129184" y="254127"/>
                  </a:lnTo>
                  <a:lnTo>
                    <a:pt x="142913" y="269697"/>
                  </a:lnTo>
                  <a:lnTo>
                    <a:pt x="142913" y="37211"/>
                  </a:lnTo>
                  <a:close/>
                </a:path>
                <a:path w="286384" h="269875">
                  <a:moveTo>
                    <a:pt x="285826" y="86855"/>
                  </a:moveTo>
                  <a:lnTo>
                    <a:pt x="276212" y="39446"/>
                  </a:lnTo>
                  <a:lnTo>
                    <a:pt x="249961" y="10261"/>
                  </a:lnTo>
                  <a:lnTo>
                    <a:pt x="199263" y="0"/>
                  </a:lnTo>
                  <a:lnTo>
                    <a:pt x="173494" y="9067"/>
                  </a:lnTo>
                  <a:lnTo>
                    <a:pt x="154686" y="23456"/>
                  </a:lnTo>
                  <a:lnTo>
                    <a:pt x="142976" y="37147"/>
                  </a:lnTo>
                  <a:lnTo>
                    <a:pt x="142976" y="269646"/>
                  </a:lnTo>
                  <a:lnTo>
                    <a:pt x="156667" y="254127"/>
                  </a:lnTo>
                  <a:lnTo>
                    <a:pt x="181051" y="227609"/>
                  </a:lnTo>
                  <a:lnTo>
                    <a:pt x="214591" y="193116"/>
                  </a:lnTo>
                  <a:lnTo>
                    <a:pt x="251726" y="158318"/>
                  </a:lnTo>
                  <a:lnTo>
                    <a:pt x="269455" y="137807"/>
                  </a:lnTo>
                  <a:lnTo>
                    <a:pt x="281000" y="113436"/>
                  </a:lnTo>
                  <a:lnTo>
                    <a:pt x="285826" y="86855"/>
                  </a:lnTo>
                  <a:close/>
                </a:path>
              </a:pathLst>
            </a:custGeom>
            <a:solidFill>
              <a:srgbClr val="829E36"/>
            </a:solidFill>
          </p:spPr>
          <p:txBody>
            <a:bodyPr wrap="square" lIns="0" tIns="0" rIns="0" bIns="0" rtlCol="0"/>
            <a:lstStyle/>
            <a:p>
              <a:pPr defTabSz="914400"/>
              <a:endParaRPr sz="1583">
                <a:solidFill>
                  <a:prstClr val="black"/>
                </a:solidFill>
                <a:latin typeface="Calibri" panose="020F0502020204030204"/>
              </a:endParaRPr>
            </a:p>
          </p:txBody>
        </p:sp>
        <p:pic>
          <p:nvPicPr>
            <p:cNvPr id="37" name="object 36"/>
            <p:cNvPicPr/>
            <p:nvPr/>
          </p:nvPicPr>
          <p:blipFill>
            <a:blip r:embed="rId15" cstate="print"/>
            <a:stretch>
              <a:fillRect/>
            </a:stretch>
          </p:blipFill>
          <p:spPr>
            <a:xfrm>
              <a:off x="8940949" y="3327120"/>
              <a:ext cx="285839" cy="270472"/>
            </a:xfrm>
            <a:prstGeom prst="rect">
              <a:avLst/>
            </a:prstGeom>
          </p:spPr>
        </p:pic>
        <p:sp>
          <p:nvSpPr>
            <p:cNvPr id="38" name="object 37"/>
            <p:cNvSpPr/>
            <p:nvPr/>
          </p:nvSpPr>
          <p:spPr>
            <a:xfrm>
              <a:off x="9708134" y="3317963"/>
              <a:ext cx="286385" cy="269875"/>
            </a:xfrm>
            <a:custGeom>
              <a:avLst/>
              <a:gdLst/>
              <a:ahLst/>
              <a:cxnLst/>
              <a:rect l="l" t="t" r="r" b="b"/>
              <a:pathLst>
                <a:path w="286384" h="269875">
                  <a:moveTo>
                    <a:pt x="142900" y="37223"/>
                  </a:moveTo>
                  <a:lnTo>
                    <a:pt x="131203" y="23533"/>
                  </a:lnTo>
                  <a:lnTo>
                    <a:pt x="112382" y="9105"/>
                  </a:lnTo>
                  <a:lnTo>
                    <a:pt x="86601" y="12"/>
                  </a:lnTo>
                  <a:lnTo>
                    <a:pt x="53987" y="2324"/>
                  </a:lnTo>
                  <a:lnTo>
                    <a:pt x="20929" y="22809"/>
                  </a:lnTo>
                  <a:lnTo>
                    <a:pt x="2400" y="59702"/>
                  </a:lnTo>
                  <a:lnTo>
                    <a:pt x="0" y="86855"/>
                  </a:lnTo>
                  <a:lnTo>
                    <a:pt x="4851" y="113449"/>
                  </a:lnTo>
                  <a:lnTo>
                    <a:pt x="16395" y="137820"/>
                  </a:lnTo>
                  <a:lnTo>
                    <a:pt x="34112" y="158330"/>
                  </a:lnTo>
                  <a:lnTo>
                    <a:pt x="71234" y="193128"/>
                  </a:lnTo>
                  <a:lnTo>
                    <a:pt x="104787" y="227609"/>
                  </a:lnTo>
                  <a:lnTo>
                    <a:pt x="129184" y="254127"/>
                  </a:lnTo>
                  <a:lnTo>
                    <a:pt x="142900" y="269697"/>
                  </a:lnTo>
                  <a:lnTo>
                    <a:pt x="142900" y="37223"/>
                  </a:lnTo>
                  <a:close/>
                </a:path>
                <a:path w="286384" h="269875">
                  <a:moveTo>
                    <a:pt x="285826" y="86855"/>
                  </a:moveTo>
                  <a:lnTo>
                    <a:pt x="276212" y="39446"/>
                  </a:lnTo>
                  <a:lnTo>
                    <a:pt x="249961" y="10274"/>
                  </a:lnTo>
                  <a:lnTo>
                    <a:pt x="199263" y="0"/>
                  </a:lnTo>
                  <a:lnTo>
                    <a:pt x="173494" y="9067"/>
                  </a:lnTo>
                  <a:lnTo>
                    <a:pt x="154686" y="23469"/>
                  </a:lnTo>
                  <a:lnTo>
                    <a:pt x="142976" y="37160"/>
                  </a:lnTo>
                  <a:lnTo>
                    <a:pt x="142976" y="269659"/>
                  </a:lnTo>
                  <a:lnTo>
                    <a:pt x="156667" y="254127"/>
                  </a:lnTo>
                  <a:lnTo>
                    <a:pt x="181051" y="227609"/>
                  </a:lnTo>
                  <a:lnTo>
                    <a:pt x="214604" y="193116"/>
                  </a:lnTo>
                  <a:lnTo>
                    <a:pt x="251739" y="158330"/>
                  </a:lnTo>
                  <a:lnTo>
                    <a:pt x="269443" y="137807"/>
                  </a:lnTo>
                  <a:lnTo>
                    <a:pt x="280987" y="113436"/>
                  </a:lnTo>
                  <a:lnTo>
                    <a:pt x="285826" y="86855"/>
                  </a:lnTo>
                  <a:close/>
                </a:path>
              </a:pathLst>
            </a:custGeom>
            <a:solidFill>
              <a:srgbClr val="C9252C"/>
            </a:solidFill>
          </p:spPr>
          <p:txBody>
            <a:bodyPr wrap="square" lIns="0" tIns="0" rIns="0" bIns="0" rtlCol="0"/>
            <a:lstStyle/>
            <a:p>
              <a:pPr defTabSz="914400"/>
              <a:endParaRPr sz="1583">
                <a:solidFill>
                  <a:prstClr val="black"/>
                </a:solidFill>
                <a:latin typeface="Calibri" panose="020F0502020204030204"/>
              </a:endParaRPr>
            </a:p>
          </p:txBody>
        </p:sp>
        <p:pic>
          <p:nvPicPr>
            <p:cNvPr id="39" name="object 38"/>
            <p:cNvPicPr/>
            <p:nvPr/>
          </p:nvPicPr>
          <p:blipFill>
            <a:blip r:embed="rId16" cstate="print"/>
            <a:stretch>
              <a:fillRect/>
            </a:stretch>
          </p:blipFill>
          <p:spPr>
            <a:xfrm>
              <a:off x="9708020" y="3317176"/>
              <a:ext cx="285962" cy="270484"/>
            </a:xfrm>
            <a:prstGeom prst="rect">
              <a:avLst/>
            </a:prstGeom>
          </p:spPr>
        </p:pic>
        <p:sp>
          <p:nvSpPr>
            <p:cNvPr id="40" name="object 39"/>
            <p:cNvSpPr/>
            <p:nvPr/>
          </p:nvSpPr>
          <p:spPr>
            <a:xfrm>
              <a:off x="10481412" y="3317963"/>
              <a:ext cx="286385" cy="269875"/>
            </a:xfrm>
            <a:custGeom>
              <a:avLst/>
              <a:gdLst/>
              <a:ahLst/>
              <a:cxnLst/>
              <a:rect l="l" t="t" r="r" b="b"/>
              <a:pathLst>
                <a:path w="286384" h="269875">
                  <a:moveTo>
                    <a:pt x="142925" y="37223"/>
                  </a:moveTo>
                  <a:lnTo>
                    <a:pt x="131216" y="23533"/>
                  </a:lnTo>
                  <a:lnTo>
                    <a:pt x="112395" y="9105"/>
                  </a:lnTo>
                  <a:lnTo>
                    <a:pt x="86601" y="12"/>
                  </a:lnTo>
                  <a:lnTo>
                    <a:pt x="53987" y="2324"/>
                  </a:lnTo>
                  <a:lnTo>
                    <a:pt x="20929" y="22809"/>
                  </a:lnTo>
                  <a:lnTo>
                    <a:pt x="2400" y="59702"/>
                  </a:lnTo>
                  <a:lnTo>
                    <a:pt x="0" y="86855"/>
                  </a:lnTo>
                  <a:lnTo>
                    <a:pt x="4838" y="113449"/>
                  </a:lnTo>
                  <a:lnTo>
                    <a:pt x="16395" y="137820"/>
                  </a:lnTo>
                  <a:lnTo>
                    <a:pt x="34112" y="158330"/>
                  </a:lnTo>
                  <a:lnTo>
                    <a:pt x="71234" y="193128"/>
                  </a:lnTo>
                  <a:lnTo>
                    <a:pt x="104787" y="227609"/>
                  </a:lnTo>
                  <a:lnTo>
                    <a:pt x="129184" y="254127"/>
                  </a:lnTo>
                  <a:lnTo>
                    <a:pt x="142925" y="269697"/>
                  </a:lnTo>
                  <a:lnTo>
                    <a:pt x="142925" y="37223"/>
                  </a:lnTo>
                  <a:close/>
                </a:path>
                <a:path w="286384" h="269875">
                  <a:moveTo>
                    <a:pt x="285826" y="86855"/>
                  </a:moveTo>
                  <a:lnTo>
                    <a:pt x="276212" y="39446"/>
                  </a:lnTo>
                  <a:lnTo>
                    <a:pt x="249961" y="10274"/>
                  </a:lnTo>
                  <a:lnTo>
                    <a:pt x="199263" y="0"/>
                  </a:lnTo>
                  <a:lnTo>
                    <a:pt x="173494" y="9067"/>
                  </a:lnTo>
                  <a:lnTo>
                    <a:pt x="154686" y="23469"/>
                  </a:lnTo>
                  <a:lnTo>
                    <a:pt x="142963" y="37160"/>
                  </a:lnTo>
                  <a:lnTo>
                    <a:pt x="142963" y="269659"/>
                  </a:lnTo>
                  <a:lnTo>
                    <a:pt x="156654" y="254127"/>
                  </a:lnTo>
                  <a:lnTo>
                    <a:pt x="181038" y="227609"/>
                  </a:lnTo>
                  <a:lnTo>
                    <a:pt x="214591" y="193116"/>
                  </a:lnTo>
                  <a:lnTo>
                    <a:pt x="251714" y="158330"/>
                  </a:lnTo>
                  <a:lnTo>
                    <a:pt x="269455" y="137807"/>
                  </a:lnTo>
                  <a:lnTo>
                    <a:pt x="281000" y="113436"/>
                  </a:lnTo>
                  <a:lnTo>
                    <a:pt x="285826" y="86855"/>
                  </a:lnTo>
                  <a:close/>
                </a:path>
              </a:pathLst>
            </a:custGeom>
            <a:solidFill>
              <a:srgbClr val="007DB7"/>
            </a:solidFill>
          </p:spPr>
          <p:txBody>
            <a:bodyPr wrap="square" lIns="0" tIns="0" rIns="0" bIns="0" rtlCol="0"/>
            <a:lstStyle/>
            <a:p>
              <a:pPr defTabSz="914400"/>
              <a:endParaRPr sz="1583">
                <a:solidFill>
                  <a:prstClr val="black"/>
                </a:solidFill>
                <a:latin typeface="Calibri" panose="020F0502020204030204"/>
              </a:endParaRPr>
            </a:p>
          </p:txBody>
        </p:sp>
        <p:pic>
          <p:nvPicPr>
            <p:cNvPr id="41" name="object 40"/>
            <p:cNvPicPr/>
            <p:nvPr/>
          </p:nvPicPr>
          <p:blipFill>
            <a:blip r:embed="rId17" cstate="print"/>
            <a:stretch>
              <a:fillRect/>
            </a:stretch>
          </p:blipFill>
          <p:spPr>
            <a:xfrm>
              <a:off x="10481296" y="3317176"/>
              <a:ext cx="285955" cy="270484"/>
            </a:xfrm>
            <a:prstGeom prst="rect">
              <a:avLst/>
            </a:prstGeom>
          </p:spPr>
        </p:pic>
        <p:sp>
          <p:nvSpPr>
            <p:cNvPr id="42" name="object 41"/>
            <p:cNvSpPr/>
            <p:nvPr/>
          </p:nvSpPr>
          <p:spPr>
            <a:xfrm>
              <a:off x="11254702" y="3317963"/>
              <a:ext cx="286385" cy="269875"/>
            </a:xfrm>
            <a:custGeom>
              <a:avLst/>
              <a:gdLst/>
              <a:ahLst/>
              <a:cxnLst/>
              <a:rect l="l" t="t" r="r" b="b"/>
              <a:pathLst>
                <a:path w="286384" h="269875">
                  <a:moveTo>
                    <a:pt x="142900" y="37223"/>
                  </a:moveTo>
                  <a:lnTo>
                    <a:pt x="131191" y="23533"/>
                  </a:lnTo>
                  <a:lnTo>
                    <a:pt x="112369" y="9105"/>
                  </a:lnTo>
                  <a:lnTo>
                    <a:pt x="86588" y="12"/>
                  </a:lnTo>
                  <a:lnTo>
                    <a:pt x="53987" y="2324"/>
                  </a:lnTo>
                  <a:lnTo>
                    <a:pt x="20916" y="22809"/>
                  </a:lnTo>
                  <a:lnTo>
                    <a:pt x="2400" y="59702"/>
                  </a:lnTo>
                  <a:lnTo>
                    <a:pt x="0" y="86855"/>
                  </a:lnTo>
                  <a:lnTo>
                    <a:pt x="4838" y="113449"/>
                  </a:lnTo>
                  <a:lnTo>
                    <a:pt x="16383" y="137820"/>
                  </a:lnTo>
                  <a:lnTo>
                    <a:pt x="34112" y="158330"/>
                  </a:lnTo>
                  <a:lnTo>
                    <a:pt x="71234" y="193128"/>
                  </a:lnTo>
                  <a:lnTo>
                    <a:pt x="104775" y="227609"/>
                  </a:lnTo>
                  <a:lnTo>
                    <a:pt x="129171" y="254127"/>
                  </a:lnTo>
                  <a:lnTo>
                    <a:pt x="142900" y="269697"/>
                  </a:lnTo>
                  <a:lnTo>
                    <a:pt x="142900" y="37223"/>
                  </a:lnTo>
                  <a:close/>
                </a:path>
                <a:path w="286384" h="269875">
                  <a:moveTo>
                    <a:pt x="285826" y="86855"/>
                  </a:moveTo>
                  <a:lnTo>
                    <a:pt x="276212" y="39446"/>
                  </a:lnTo>
                  <a:lnTo>
                    <a:pt x="249948" y="10274"/>
                  </a:lnTo>
                  <a:lnTo>
                    <a:pt x="199250" y="0"/>
                  </a:lnTo>
                  <a:lnTo>
                    <a:pt x="173482" y="9067"/>
                  </a:lnTo>
                  <a:lnTo>
                    <a:pt x="154673" y="23469"/>
                  </a:lnTo>
                  <a:lnTo>
                    <a:pt x="142963" y="37160"/>
                  </a:lnTo>
                  <a:lnTo>
                    <a:pt x="142963" y="269659"/>
                  </a:lnTo>
                  <a:lnTo>
                    <a:pt x="156654" y="254127"/>
                  </a:lnTo>
                  <a:lnTo>
                    <a:pt x="181038" y="227609"/>
                  </a:lnTo>
                  <a:lnTo>
                    <a:pt x="214591" y="193116"/>
                  </a:lnTo>
                  <a:lnTo>
                    <a:pt x="251726" y="158330"/>
                  </a:lnTo>
                  <a:lnTo>
                    <a:pt x="269443" y="137807"/>
                  </a:lnTo>
                  <a:lnTo>
                    <a:pt x="280987" y="113436"/>
                  </a:lnTo>
                  <a:lnTo>
                    <a:pt x="285826" y="86855"/>
                  </a:lnTo>
                  <a:close/>
                </a:path>
              </a:pathLst>
            </a:custGeom>
            <a:solidFill>
              <a:srgbClr val="829E36"/>
            </a:solidFill>
          </p:spPr>
          <p:txBody>
            <a:bodyPr wrap="square" lIns="0" tIns="0" rIns="0" bIns="0" rtlCol="0"/>
            <a:lstStyle/>
            <a:p>
              <a:pPr defTabSz="914400"/>
              <a:endParaRPr sz="1583">
                <a:solidFill>
                  <a:prstClr val="black"/>
                </a:solidFill>
                <a:latin typeface="Calibri" panose="020F0502020204030204"/>
              </a:endParaRPr>
            </a:p>
          </p:txBody>
        </p:sp>
        <p:pic>
          <p:nvPicPr>
            <p:cNvPr id="43" name="object 42"/>
            <p:cNvPicPr/>
            <p:nvPr/>
          </p:nvPicPr>
          <p:blipFill>
            <a:blip r:embed="rId18" cstate="print"/>
            <a:stretch>
              <a:fillRect/>
            </a:stretch>
          </p:blipFill>
          <p:spPr>
            <a:xfrm>
              <a:off x="11254586" y="3317176"/>
              <a:ext cx="285949" cy="270484"/>
            </a:xfrm>
            <a:prstGeom prst="rect">
              <a:avLst/>
            </a:prstGeom>
          </p:spPr>
        </p:pic>
        <p:sp>
          <p:nvSpPr>
            <p:cNvPr id="44" name="object 43"/>
            <p:cNvSpPr/>
            <p:nvPr/>
          </p:nvSpPr>
          <p:spPr>
            <a:xfrm>
              <a:off x="12024932" y="3317963"/>
              <a:ext cx="286385" cy="269875"/>
            </a:xfrm>
            <a:custGeom>
              <a:avLst/>
              <a:gdLst/>
              <a:ahLst/>
              <a:cxnLst/>
              <a:rect l="l" t="t" r="r" b="b"/>
              <a:pathLst>
                <a:path w="286384" h="269875">
                  <a:moveTo>
                    <a:pt x="142900" y="37223"/>
                  </a:moveTo>
                  <a:lnTo>
                    <a:pt x="131191" y="23533"/>
                  </a:lnTo>
                  <a:lnTo>
                    <a:pt x="112382" y="9105"/>
                  </a:lnTo>
                  <a:lnTo>
                    <a:pt x="86601" y="12"/>
                  </a:lnTo>
                  <a:lnTo>
                    <a:pt x="53987" y="2324"/>
                  </a:lnTo>
                  <a:lnTo>
                    <a:pt x="20929" y="22809"/>
                  </a:lnTo>
                  <a:lnTo>
                    <a:pt x="2400" y="59702"/>
                  </a:lnTo>
                  <a:lnTo>
                    <a:pt x="0" y="86855"/>
                  </a:lnTo>
                  <a:lnTo>
                    <a:pt x="4838" y="113449"/>
                  </a:lnTo>
                  <a:lnTo>
                    <a:pt x="16395" y="137820"/>
                  </a:lnTo>
                  <a:lnTo>
                    <a:pt x="34112" y="158330"/>
                  </a:lnTo>
                  <a:lnTo>
                    <a:pt x="71234" y="193128"/>
                  </a:lnTo>
                  <a:lnTo>
                    <a:pt x="104787" y="227609"/>
                  </a:lnTo>
                  <a:lnTo>
                    <a:pt x="129184" y="254127"/>
                  </a:lnTo>
                  <a:lnTo>
                    <a:pt x="138823" y="264985"/>
                  </a:lnTo>
                  <a:lnTo>
                    <a:pt x="142900" y="269697"/>
                  </a:lnTo>
                  <a:lnTo>
                    <a:pt x="142900" y="37223"/>
                  </a:lnTo>
                  <a:close/>
                </a:path>
                <a:path w="286384" h="269875">
                  <a:moveTo>
                    <a:pt x="142951" y="37185"/>
                  </a:moveTo>
                  <a:close/>
                </a:path>
                <a:path w="286384" h="269875">
                  <a:moveTo>
                    <a:pt x="285826" y="86855"/>
                  </a:moveTo>
                  <a:lnTo>
                    <a:pt x="276212" y="39446"/>
                  </a:lnTo>
                  <a:lnTo>
                    <a:pt x="249961" y="10274"/>
                  </a:lnTo>
                  <a:lnTo>
                    <a:pt x="199263" y="0"/>
                  </a:lnTo>
                  <a:lnTo>
                    <a:pt x="173494" y="9067"/>
                  </a:lnTo>
                  <a:lnTo>
                    <a:pt x="154686" y="23469"/>
                  </a:lnTo>
                  <a:lnTo>
                    <a:pt x="142976" y="37160"/>
                  </a:lnTo>
                  <a:lnTo>
                    <a:pt x="142976" y="269659"/>
                  </a:lnTo>
                  <a:lnTo>
                    <a:pt x="156667" y="254127"/>
                  </a:lnTo>
                  <a:lnTo>
                    <a:pt x="181051" y="227609"/>
                  </a:lnTo>
                  <a:lnTo>
                    <a:pt x="214591" y="193116"/>
                  </a:lnTo>
                  <a:lnTo>
                    <a:pt x="251726" y="158330"/>
                  </a:lnTo>
                  <a:lnTo>
                    <a:pt x="269443" y="137807"/>
                  </a:lnTo>
                  <a:lnTo>
                    <a:pt x="280987" y="113436"/>
                  </a:lnTo>
                  <a:lnTo>
                    <a:pt x="285826" y="86855"/>
                  </a:lnTo>
                  <a:close/>
                </a:path>
              </a:pathLst>
            </a:custGeom>
            <a:solidFill>
              <a:srgbClr val="FAA61A"/>
            </a:solidFill>
          </p:spPr>
          <p:txBody>
            <a:bodyPr wrap="square" lIns="0" tIns="0" rIns="0" bIns="0" rtlCol="0"/>
            <a:lstStyle/>
            <a:p>
              <a:pPr defTabSz="914400"/>
              <a:endParaRPr sz="1583">
                <a:solidFill>
                  <a:prstClr val="black"/>
                </a:solidFill>
                <a:latin typeface="Calibri" panose="020F0502020204030204"/>
              </a:endParaRPr>
            </a:p>
          </p:txBody>
        </p:sp>
        <p:pic>
          <p:nvPicPr>
            <p:cNvPr id="45" name="object 44"/>
            <p:cNvPicPr/>
            <p:nvPr/>
          </p:nvPicPr>
          <p:blipFill>
            <a:blip r:embed="rId19" cstate="print"/>
            <a:stretch>
              <a:fillRect/>
            </a:stretch>
          </p:blipFill>
          <p:spPr>
            <a:xfrm>
              <a:off x="12024935" y="3317176"/>
              <a:ext cx="285948" cy="270484"/>
            </a:xfrm>
            <a:prstGeom prst="rect">
              <a:avLst/>
            </a:prstGeom>
          </p:spPr>
        </p:pic>
      </p:grpSp>
      <p:sp>
        <p:nvSpPr>
          <p:cNvPr id="46" name="object 45"/>
          <p:cNvSpPr txBox="1"/>
          <p:nvPr/>
        </p:nvSpPr>
        <p:spPr>
          <a:xfrm>
            <a:off x="4361396" y="3220803"/>
            <a:ext cx="3289470" cy="1242384"/>
          </a:xfrm>
          <a:prstGeom prst="rect">
            <a:avLst/>
          </a:prstGeom>
        </p:spPr>
        <p:txBody>
          <a:bodyPr vert="horz" wrap="square" lIns="0" tIns="11169" rIns="0" bIns="0" rtlCol="0">
            <a:spAutoFit/>
          </a:bodyPr>
          <a:lstStyle/>
          <a:p>
            <a:pPr marL="11170" defTabSz="914400">
              <a:spcBef>
                <a:spcPts val="88"/>
              </a:spcBef>
            </a:pPr>
            <a:r>
              <a:rPr sz="2000" dirty="0">
                <a:solidFill>
                  <a:schemeClr val="bg1">
                    <a:lumMod val="75000"/>
                  </a:schemeClr>
                </a:solidFill>
                <a:latin typeface="Arial" panose="020B0604020202020204" pitchFamily="34" charset="0"/>
              </a:rPr>
              <a:t>Κος Σταύρος Κουµεντάκης</a:t>
            </a:r>
          </a:p>
          <a:p>
            <a:pPr marL="11170" defTabSz="914400"/>
            <a:r>
              <a:rPr sz="2000" dirty="0">
                <a:solidFill>
                  <a:schemeClr val="bg1">
                    <a:lumMod val="75000"/>
                  </a:schemeClr>
                </a:solidFill>
                <a:latin typeface="Arial" panose="020B0604020202020204" pitchFamily="34" charset="0"/>
              </a:rPr>
              <a:t>Managing Partner Koumentakis &amp; Associates Law Firm</a:t>
            </a:r>
          </a:p>
        </p:txBody>
      </p:sp>
      <p:sp>
        <p:nvSpPr>
          <p:cNvPr id="47" name="object 46"/>
          <p:cNvSpPr txBox="1"/>
          <p:nvPr/>
        </p:nvSpPr>
        <p:spPr>
          <a:xfrm>
            <a:off x="4144028" y="2537459"/>
            <a:ext cx="7605245" cy="302430"/>
          </a:xfrm>
          <a:prstGeom prst="rect">
            <a:avLst/>
          </a:prstGeom>
        </p:spPr>
        <p:txBody>
          <a:bodyPr vert="horz" wrap="square" lIns="0" tIns="20105" rIns="0" bIns="0" rtlCol="0">
            <a:spAutoFit/>
          </a:bodyPr>
          <a:lstStyle/>
          <a:p>
            <a:pPr marL="11170" marR="4468" defTabSz="914400">
              <a:lnSpc>
                <a:spcPts val="2208"/>
              </a:lnSpc>
              <a:spcBef>
                <a:spcPts val="158"/>
              </a:spcBef>
            </a:pPr>
            <a:r>
              <a:rPr sz="2800" b="1" spc="-106" dirty="0">
                <a:solidFill>
                  <a:srgbClr val="C9252C"/>
                </a:solidFill>
                <a:latin typeface="Tahoma"/>
                <a:cs typeface="Tahoma"/>
              </a:rPr>
              <a:t>«Βί</a:t>
            </a:r>
            <a:r>
              <a:rPr sz="2800" b="1" spc="-106" dirty="0">
                <a:solidFill>
                  <a:srgbClr val="C9252C"/>
                </a:solidFill>
                <a:latin typeface="Tahoma"/>
                <a:cs typeface="Tahoma"/>
              </a:rPr>
              <a:t>α</a:t>
            </a:r>
            <a:r>
              <a:rPr sz="2800" b="1" spc="-128" dirty="0">
                <a:solidFill>
                  <a:srgbClr val="C9252C"/>
                </a:solidFill>
                <a:latin typeface="Tahoma"/>
                <a:cs typeface="Tahoma"/>
              </a:rPr>
              <a:t> </a:t>
            </a:r>
            <a:r>
              <a:rPr sz="2800" b="1" spc="-123" dirty="0">
                <a:solidFill>
                  <a:srgbClr val="C9252C"/>
                </a:solidFill>
                <a:latin typeface="Tahoma"/>
                <a:cs typeface="Tahoma"/>
              </a:rPr>
              <a:t>κ</a:t>
            </a:r>
            <a:r>
              <a:rPr sz="2800" b="1" spc="-70" dirty="0">
                <a:solidFill>
                  <a:srgbClr val="C9252C"/>
                </a:solidFill>
                <a:latin typeface="Tahoma"/>
                <a:cs typeface="Tahoma"/>
              </a:rPr>
              <a:t>αι</a:t>
            </a:r>
            <a:r>
              <a:rPr sz="2800" b="1" spc="-128" dirty="0">
                <a:solidFill>
                  <a:srgbClr val="C9252C"/>
                </a:solidFill>
                <a:latin typeface="Tahoma"/>
                <a:cs typeface="Tahoma"/>
              </a:rPr>
              <a:t> </a:t>
            </a:r>
            <a:r>
              <a:rPr sz="2800" b="1" spc="-150" dirty="0">
                <a:solidFill>
                  <a:srgbClr val="C9252C"/>
                </a:solidFill>
                <a:latin typeface="Tahoma"/>
                <a:cs typeface="Tahoma"/>
              </a:rPr>
              <a:t>παρε</a:t>
            </a:r>
            <a:r>
              <a:rPr sz="2800" b="1" spc="-207" dirty="0">
                <a:solidFill>
                  <a:srgbClr val="C9252C"/>
                </a:solidFill>
                <a:latin typeface="Tahoma"/>
                <a:cs typeface="Tahoma"/>
              </a:rPr>
              <a:t>ν</a:t>
            </a:r>
            <a:r>
              <a:rPr sz="2800" b="1" spc="-215" dirty="0">
                <a:solidFill>
                  <a:srgbClr val="C9252C"/>
                </a:solidFill>
                <a:latin typeface="Tahoma"/>
                <a:cs typeface="Tahoma"/>
              </a:rPr>
              <a:t>ό</a:t>
            </a:r>
            <a:r>
              <a:rPr sz="2800" b="1" spc="-132" dirty="0">
                <a:solidFill>
                  <a:srgbClr val="C9252C"/>
                </a:solidFill>
                <a:latin typeface="Tahoma"/>
                <a:cs typeface="Tahoma"/>
              </a:rPr>
              <a:t>χληση  </a:t>
            </a:r>
            <a:r>
              <a:rPr sz="2800" b="1" spc="-201" dirty="0">
                <a:solidFill>
                  <a:srgbClr val="C9252C"/>
                </a:solidFill>
                <a:latin typeface="Tahoma"/>
                <a:cs typeface="Tahoma"/>
              </a:rPr>
              <a:t>σ</a:t>
            </a:r>
            <a:r>
              <a:rPr sz="2800" b="1" spc="-223" dirty="0">
                <a:solidFill>
                  <a:srgbClr val="C9252C"/>
                </a:solidFill>
                <a:latin typeface="Tahoma"/>
                <a:cs typeface="Tahoma"/>
              </a:rPr>
              <a:t>το</a:t>
            </a:r>
            <a:r>
              <a:rPr sz="2800" b="1" spc="-189" dirty="0">
                <a:solidFill>
                  <a:srgbClr val="C9252C"/>
                </a:solidFill>
                <a:latin typeface="Tahoma"/>
                <a:cs typeface="Tahoma"/>
              </a:rPr>
              <a:t>ν</a:t>
            </a:r>
            <a:r>
              <a:rPr sz="2800" b="1" spc="-128" dirty="0">
                <a:solidFill>
                  <a:srgbClr val="C9252C"/>
                </a:solidFill>
                <a:latin typeface="Tahoma"/>
                <a:cs typeface="Tahoma"/>
              </a:rPr>
              <a:t> </a:t>
            </a:r>
            <a:r>
              <a:rPr sz="2800" b="1" spc="-141" dirty="0">
                <a:solidFill>
                  <a:srgbClr val="C9252C"/>
                </a:solidFill>
                <a:latin typeface="Tahoma"/>
                <a:cs typeface="Tahoma"/>
              </a:rPr>
              <a:t>χ</a:t>
            </a:r>
            <a:r>
              <a:rPr sz="2800" b="1" spc="-176" dirty="0">
                <a:solidFill>
                  <a:srgbClr val="C9252C"/>
                </a:solidFill>
                <a:latin typeface="Tahoma"/>
                <a:cs typeface="Tahoma"/>
              </a:rPr>
              <a:t>ώρο</a:t>
            </a:r>
            <a:r>
              <a:rPr sz="2800" b="1" spc="-128" dirty="0">
                <a:solidFill>
                  <a:srgbClr val="C9252C"/>
                </a:solidFill>
                <a:latin typeface="Tahoma"/>
                <a:cs typeface="Tahoma"/>
              </a:rPr>
              <a:t> </a:t>
            </a:r>
            <a:r>
              <a:rPr sz="2800" b="1" spc="-62" dirty="0">
                <a:solidFill>
                  <a:srgbClr val="C9252C"/>
                </a:solidFill>
                <a:latin typeface="Tahoma"/>
                <a:cs typeface="Tahoma"/>
              </a:rPr>
              <a:t>ε</a:t>
            </a:r>
            <a:r>
              <a:rPr sz="2800" b="1" spc="-229" dirty="0">
                <a:solidFill>
                  <a:srgbClr val="C9252C"/>
                </a:solidFill>
                <a:latin typeface="Tahoma"/>
                <a:cs typeface="Tahoma"/>
              </a:rPr>
              <a:t>ρ</a:t>
            </a:r>
            <a:r>
              <a:rPr sz="2800" b="1" spc="-207" dirty="0">
                <a:solidFill>
                  <a:srgbClr val="C9252C"/>
                </a:solidFill>
                <a:latin typeface="Tahoma"/>
                <a:cs typeface="Tahoma"/>
              </a:rPr>
              <a:t>γ</a:t>
            </a:r>
            <a:r>
              <a:rPr sz="2800" b="1" spc="-128" dirty="0">
                <a:solidFill>
                  <a:srgbClr val="C9252C"/>
                </a:solidFill>
                <a:latin typeface="Tahoma"/>
                <a:cs typeface="Tahoma"/>
              </a:rPr>
              <a:t>ασίας»</a:t>
            </a:r>
            <a:endParaRPr sz="2800" dirty="0">
              <a:solidFill>
                <a:prstClr val="black"/>
              </a:solidFill>
              <a:latin typeface="Tahoma"/>
              <a:cs typeface="Tahoma"/>
            </a:endParaRPr>
          </a:p>
        </p:txBody>
      </p:sp>
      <p:grpSp>
        <p:nvGrpSpPr>
          <p:cNvPr id="48" name="object 47"/>
          <p:cNvGrpSpPr/>
          <p:nvPr/>
        </p:nvGrpSpPr>
        <p:grpSpPr>
          <a:xfrm>
            <a:off x="1995085" y="2527978"/>
            <a:ext cx="1594429" cy="1932861"/>
            <a:chOff x="6319049" y="4707572"/>
            <a:chExt cx="1812925" cy="2197735"/>
          </a:xfrm>
        </p:grpSpPr>
        <p:pic>
          <p:nvPicPr>
            <p:cNvPr id="49" name="object 48"/>
            <p:cNvPicPr/>
            <p:nvPr/>
          </p:nvPicPr>
          <p:blipFill>
            <a:blip r:embed="rId20" cstate="print"/>
            <a:stretch>
              <a:fillRect/>
            </a:stretch>
          </p:blipFill>
          <p:spPr>
            <a:xfrm>
              <a:off x="6396405" y="4786871"/>
              <a:ext cx="1658023" cy="2042426"/>
            </a:xfrm>
            <a:prstGeom prst="rect">
              <a:avLst/>
            </a:prstGeom>
          </p:spPr>
        </p:pic>
        <p:sp>
          <p:nvSpPr>
            <p:cNvPr id="50" name="object 49"/>
            <p:cNvSpPr/>
            <p:nvPr/>
          </p:nvSpPr>
          <p:spPr>
            <a:xfrm>
              <a:off x="6332562" y="4721085"/>
              <a:ext cx="1786255" cy="2170430"/>
            </a:xfrm>
            <a:custGeom>
              <a:avLst/>
              <a:gdLst/>
              <a:ahLst/>
              <a:cxnLst/>
              <a:rect l="l" t="t" r="r" b="b"/>
              <a:pathLst>
                <a:path w="1786254" h="2170429">
                  <a:moveTo>
                    <a:pt x="0" y="0"/>
                  </a:moveTo>
                  <a:lnTo>
                    <a:pt x="1785670" y="0"/>
                  </a:lnTo>
                  <a:lnTo>
                    <a:pt x="1785670" y="2170087"/>
                  </a:lnTo>
                  <a:lnTo>
                    <a:pt x="0" y="2170087"/>
                  </a:lnTo>
                  <a:lnTo>
                    <a:pt x="0" y="0"/>
                  </a:lnTo>
                  <a:close/>
                </a:path>
              </a:pathLst>
            </a:custGeom>
            <a:ln w="27025">
              <a:solidFill>
                <a:srgbClr val="C9252C"/>
              </a:solidFill>
            </a:ln>
          </p:spPr>
          <p:txBody>
            <a:bodyPr wrap="square" lIns="0" tIns="0" rIns="0" bIns="0" rtlCol="0"/>
            <a:lstStyle/>
            <a:p>
              <a:pPr defTabSz="914400"/>
              <a:endParaRPr sz="1583">
                <a:solidFill>
                  <a:prstClr val="black"/>
                </a:solidFill>
                <a:latin typeface="Calibri" panose="020F0502020204030204"/>
              </a:endParaRPr>
            </a:p>
          </p:txBody>
        </p:sp>
      </p:grpSp>
      <p:sp>
        <p:nvSpPr>
          <p:cNvPr id="51" name="object 50"/>
          <p:cNvSpPr txBox="1"/>
          <p:nvPr/>
        </p:nvSpPr>
        <p:spPr>
          <a:xfrm>
            <a:off x="-556011" y="998572"/>
            <a:ext cx="2757720" cy="528342"/>
          </a:xfrm>
          <a:prstGeom prst="rect">
            <a:avLst/>
          </a:prstGeom>
        </p:spPr>
        <p:txBody>
          <a:bodyPr vert="horz" wrap="square" lIns="0" tIns="13962" rIns="0" bIns="0" rtlCol="0">
            <a:spAutoFit/>
          </a:bodyPr>
          <a:lstStyle/>
          <a:p>
            <a:pPr algn="ctr" defTabSz="914400">
              <a:lnSpc>
                <a:spcPts val="4811"/>
              </a:lnSpc>
            </a:pPr>
            <a:r>
              <a:rPr dirty="0">
                <a:solidFill>
                  <a:srgbClr val="FF0000"/>
                </a:solidFill>
                <a:latin typeface="Arial" panose="020B0604020202020204" pitchFamily="34" charset="0"/>
              </a:rPr>
              <a:t>16.</a:t>
            </a:r>
            <a:r>
              <a:rPr lang="el-GR" dirty="0">
                <a:solidFill>
                  <a:srgbClr val="FF0000"/>
                </a:solidFill>
                <a:latin typeface="Arial" panose="020B0604020202020204" pitchFamily="34" charset="0"/>
              </a:rPr>
              <a:t>.</a:t>
            </a:r>
            <a:r>
              <a:rPr dirty="0">
                <a:solidFill>
                  <a:srgbClr val="FF0000"/>
                </a:solidFill>
                <a:latin typeface="Arial" panose="020B0604020202020204" pitchFamily="34" charset="0"/>
              </a:rPr>
              <a:t>09.</a:t>
            </a:r>
            <a:r>
              <a:rPr lang="el-GR" dirty="0">
                <a:solidFill>
                  <a:srgbClr val="FF0000"/>
                </a:solidFill>
                <a:latin typeface="Arial" panose="020B0604020202020204" pitchFamily="34" charset="0"/>
              </a:rPr>
              <a:t>.</a:t>
            </a:r>
            <a:r>
              <a:rPr dirty="0">
                <a:solidFill>
                  <a:srgbClr val="FF0000"/>
                </a:solidFill>
                <a:latin typeface="Arial" panose="020B0604020202020204" pitchFamily="34" charset="0"/>
              </a:rPr>
              <a:t>2021</a:t>
            </a:r>
            <a:endParaRPr dirty="0">
              <a:solidFill>
                <a:srgbClr val="FF0000"/>
              </a:solidFill>
              <a:latin typeface="Arial" panose="020B0604020202020204" pitchFamily="34" charset="0"/>
            </a:endParaRPr>
          </a:p>
        </p:txBody>
      </p:sp>
      <p:sp>
        <p:nvSpPr>
          <p:cNvPr id="52" name="object 51"/>
          <p:cNvSpPr txBox="1">
            <a:spLocks/>
          </p:cNvSpPr>
          <p:nvPr/>
        </p:nvSpPr>
        <p:spPr>
          <a:xfrm>
            <a:off x="2253094" y="1277862"/>
            <a:ext cx="5028455" cy="629087"/>
          </a:xfrm>
          <a:prstGeom prst="rect">
            <a:avLst/>
          </a:prstGeom>
        </p:spPr>
        <p:txBody>
          <a:bodyPr vert="horz" wrap="square" lIns="0" tIns="13403"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170" marR="0" lvl="0" indent="0" algn="l" defTabSz="914400" rtl="0" eaLnBrk="1" fontAlgn="auto" latinLnBrk="0" hangingPunct="1">
              <a:lnSpc>
                <a:spcPct val="100000"/>
              </a:lnSpc>
              <a:spcBef>
                <a:spcPts val="106"/>
              </a:spcBef>
              <a:spcAft>
                <a:spcPts val="0"/>
              </a:spcAft>
              <a:buClrTx/>
              <a:buSzTx/>
              <a:buFontTx/>
              <a:buNone/>
              <a:tabLst/>
              <a:defRPr/>
            </a:pPr>
            <a:r>
              <a:rPr kumimoji="0" lang="el-GR" sz="2000" b="0" i="0" u="none" strike="noStrike" kern="1200" cap="none" spc="259" normalizeH="0" baseline="0" noProof="0" dirty="0" smtClean="0">
                <a:ln>
                  <a:noFill/>
                </a:ln>
                <a:solidFill>
                  <a:sysClr val="windowText" lastClr="000000"/>
                </a:solidFill>
                <a:effectLst/>
                <a:uLnTx/>
                <a:uFillTx/>
                <a:latin typeface="Calibri Light" panose="020F0302020204030204"/>
                <a:ea typeface="+mj-ea"/>
              </a:rPr>
              <a:t>Και</a:t>
            </a:r>
            <a:r>
              <a:rPr kumimoji="0" lang="el-GR" sz="2000" b="0" i="0" u="none" strike="noStrike" kern="1200" cap="none" spc="-185" normalizeH="0" baseline="0" noProof="0" dirty="0" smtClean="0">
                <a:ln>
                  <a:noFill/>
                </a:ln>
                <a:solidFill>
                  <a:sysClr val="windowText" lastClr="000000"/>
                </a:solidFill>
                <a:effectLst/>
                <a:uLnTx/>
                <a:uFillTx/>
                <a:latin typeface="Calibri Light" panose="020F0302020204030204"/>
                <a:ea typeface="+mj-ea"/>
              </a:rPr>
              <a:t> </a:t>
            </a:r>
            <a:r>
              <a:rPr kumimoji="0" lang="el-GR" sz="2000" b="0" i="0" u="none" strike="noStrike" kern="1200" cap="none" spc="44" normalizeH="0" baseline="0" noProof="0" dirty="0" smtClean="0">
                <a:ln>
                  <a:noFill/>
                </a:ln>
                <a:solidFill>
                  <a:sysClr val="windowText" lastClr="000000"/>
                </a:solidFill>
                <a:effectLst/>
                <a:uLnTx/>
                <a:uFillTx/>
                <a:latin typeface="Calibri Light" panose="020F0302020204030204"/>
                <a:ea typeface="+mj-ea"/>
              </a:rPr>
              <a:t>πάλι</a:t>
            </a:r>
            <a:r>
              <a:rPr kumimoji="0" lang="el-GR" sz="2000" b="0" i="0" u="none" strike="noStrike" kern="1200" cap="none" spc="-179" normalizeH="0" baseline="0" noProof="0" dirty="0" smtClean="0">
                <a:ln>
                  <a:noFill/>
                </a:ln>
                <a:solidFill>
                  <a:sysClr val="windowText" lastClr="000000"/>
                </a:solidFill>
                <a:effectLst/>
                <a:uLnTx/>
                <a:uFillTx/>
                <a:latin typeface="Calibri Light" panose="020F0302020204030204"/>
                <a:ea typeface="+mj-ea"/>
              </a:rPr>
              <a:t> </a:t>
            </a:r>
            <a:r>
              <a:rPr kumimoji="0" lang="el-GR" sz="2000" b="0" i="0" u="none" strike="noStrike" kern="1200" cap="none" spc="189" normalizeH="0" baseline="0" noProof="0" dirty="0" smtClean="0">
                <a:ln>
                  <a:noFill/>
                </a:ln>
                <a:solidFill>
                  <a:sysClr val="windowText" lastClr="000000"/>
                </a:solidFill>
                <a:effectLst/>
                <a:uLnTx/>
                <a:uFillTx/>
                <a:latin typeface="Calibri Light" panose="020F0302020204030204"/>
                <a:ea typeface="+mj-ea"/>
              </a:rPr>
              <a:t>μαζί</a:t>
            </a:r>
          </a:p>
          <a:p>
            <a:pPr marL="11170" marR="0" lvl="0" indent="0" algn="l" defTabSz="914400" rtl="0" eaLnBrk="1" fontAlgn="auto" latinLnBrk="0" hangingPunct="1">
              <a:lnSpc>
                <a:spcPct val="100000"/>
              </a:lnSpc>
              <a:spcBef>
                <a:spcPts val="22"/>
              </a:spcBef>
              <a:spcAft>
                <a:spcPts val="0"/>
              </a:spcAft>
              <a:buClrTx/>
              <a:buSzTx/>
              <a:buFontTx/>
              <a:buNone/>
              <a:tabLst/>
              <a:defRPr/>
            </a:pPr>
            <a:r>
              <a:rPr kumimoji="0" lang="el-GR" sz="2000" b="0" i="0" u="none" strike="noStrike" kern="1200" cap="none" spc="-31" normalizeH="0" baseline="0" noProof="0" dirty="0" smtClean="0">
                <a:ln>
                  <a:noFill/>
                </a:ln>
                <a:solidFill>
                  <a:sysClr val="windowText" lastClr="000000"/>
                </a:solidFill>
                <a:effectLst/>
                <a:uLnTx/>
                <a:uFillTx/>
                <a:latin typeface="Calibri Light" panose="020F0302020204030204"/>
                <a:ea typeface="+mj-ea"/>
              </a:rPr>
              <a:t>για</a:t>
            </a:r>
            <a:r>
              <a:rPr kumimoji="0" lang="el-GR" sz="2000" b="0" i="0" u="none" strike="noStrike" kern="1200" cap="none" spc="-189" normalizeH="0" baseline="0" noProof="0" dirty="0" smtClean="0">
                <a:ln>
                  <a:noFill/>
                </a:ln>
                <a:solidFill>
                  <a:sysClr val="windowText" lastClr="000000"/>
                </a:solidFill>
                <a:effectLst/>
                <a:uLnTx/>
                <a:uFillTx/>
                <a:latin typeface="Calibri Light" panose="020F0302020204030204"/>
                <a:ea typeface="+mj-ea"/>
              </a:rPr>
              <a:t> </a:t>
            </a:r>
            <a:r>
              <a:rPr kumimoji="0" lang="el-GR" sz="2000" b="0" i="0" u="none" strike="noStrike" kern="1200" cap="none" spc="-75" normalizeH="0" baseline="0" noProof="0" dirty="0" smtClean="0">
                <a:ln>
                  <a:noFill/>
                </a:ln>
                <a:solidFill>
                  <a:sysClr val="windowText" lastClr="000000"/>
                </a:solidFill>
                <a:effectLst/>
                <a:uLnTx/>
                <a:uFillTx/>
                <a:latin typeface="Calibri Light" panose="020F0302020204030204"/>
                <a:ea typeface="+mj-ea"/>
              </a:rPr>
              <a:t>τα</a:t>
            </a:r>
            <a:r>
              <a:rPr kumimoji="0" lang="el-GR" sz="2000" b="0" i="0" u="none" strike="noStrike" kern="1200" cap="none" spc="-185" normalizeH="0" baseline="0" noProof="0" dirty="0" smtClean="0">
                <a:ln>
                  <a:noFill/>
                </a:ln>
                <a:solidFill>
                  <a:sysClr val="windowText" lastClr="000000"/>
                </a:solidFill>
                <a:effectLst/>
                <a:uLnTx/>
                <a:uFillTx/>
                <a:latin typeface="Calibri Light" panose="020F0302020204030204"/>
                <a:ea typeface="+mj-ea"/>
              </a:rPr>
              <a:t> </a:t>
            </a:r>
            <a:r>
              <a:rPr kumimoji="0" lang="el-GR" sz="2000" b="1" i="0" u="none" strike="noStrike" kern="1200" cap="none" spc="9" normalizeH="0" baseline="0" noProof="0" dirty="0" smtClean="0">
                <a:ln>
                  <a:noFill/>
                </a:ln>
                <a:solidFill>
                  <a:sysClr val="windowText" lastClr="000000"/>
                </a:solidFill>
                <a:effectLst/>
                <a:uLnTx/>
                <a:uFillTx/>
                <a:latin typeface="Tahoma"/>
                <a:ea typeface="+mj-ea"/>
                <a:cs typeface="Tahoma"/>
              </a:rPr>
              <a:t>εργασιακά!</a:t>
            </a:r>
            <a:endParaRPr kumimoji="0" lang="el-GR" sz="2000" b="1" i="0" u="none" strike="noStrike" kern="1200" cap="none" spc="9" normalizeH="0" baseline="0" noProof="0" dirty="0">
              <a:ln>
                <a:noFill/>
              </a:ln>
              <a:solidFill>
                <a:sysClr val="windowText" lastClr="000000"/>
              </a:solidFill>
              <a:effectLst/>
              <a:uLnTx/>
              <a:uFillTx/>
              <a:latin typeface="Tahoma"/>
              <a:ea typeface="+mj-ea"/>
              <a:cs typeface="Tahoma"/>
            </a:endParaRPr>
          </a:p>
        </p:txBody>
      </p:sp>
    </p:spTree>
    <p:extLst>
      <p:ext uri="{BB962C8B-B14F-4D97-AF65-F5344CB8AC3E}">
        <p14:creationId xmlns:p14="http://schemas.microsoft.com/office/powerpoint/2010/main" val="21301303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randombar(horizontal)">
                                      <p:cBhvr>
                                        <p:cTn id="7" dur="500"/>
                                        <p:tgtEl>
                                          <p:spTgt spid="4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randombar(horizontal)">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9927772" y="178492"/>
            <a:ext cx="1821501" cy="1062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Freeform 11">
            <a:extLst>
              <a:ext uri="{FF2B5EF4-FFF2-40B4-BE49-F238E27FC236}">
                <a16:creationId xmlns:a16="http://schemas.microsoft.com/office/drawing/2014/main" id="{062E3020-F1B7-43B4-A468-FF31466464CF}"/>
              </a:ext>
            </a:extLst>
          </p:cNvPr>
          <p:cNvSpPr>
            <a:spLocks/>
          </p:cNvSpPr>
          <p:nvPr/>
        </p:nvSpPr>
        <p:spPr bwMode="auto">
          <a:xfrm>
            <a:off x="70571" y="178492"/>
            <a:ext cx="1924515" cy="1084251"/>
          </a:xfrm>
          <a:custGeom>
            <a:avLst/>
            <a:gdLst>
              <a:gd name="T0" fmla="*/ 0 w 2047"/>
              <a:gd name="T1" fmla="*/ 741 h 1001"/>
              <a:gd name="T2" fmla="*/ 2047 w 2047"/>
              <a:gd name="T3" fmla="*/ 1001 h 1001"/>
              <a:gd name="T4" fmla="*/ 2047 w 2047"/>
              <a:gd name="T5" fmla="*/ 0 h 1001"/>
              <a:gd name="T6" fmla="*/ 0 w 2047"/>
              <a:gd name="T7" fmla="*/ 121 h 1001"/>
              <a:gd name="T8" fmla="*/ 0 w 2047"/>
              <a:gd name="T9" fmla="*/ 741 h 1001"/>
            </a:gdLst>
            <a:ahLst/>
            <a:cxnLst>
              <a:cxn ang="0">
                <a:pos x="T0" y="T1"/>
              </a:cxn>
              <a:cxn ang="0">
                <a:pos x="T2" y="T3"/>
              </a:cxn>
              <a:cxn ang="0">
                <a:pos x="T4" y="T5"/>
              </a:cxn>
              <a:cxn ang="0">
                <a:pos x="T6" y="T7"/>
              </a:cxn>
              <a:cxn ang="0">
                <a:pos x="T8" y="T9"/>
              </a:cxn>
            </a:cxnLst>
            <a:rect l="0" t="0" r="r" b="b"/>
            <a:pathLst>
              <a:path w="2047" h="1001">
                <a:moveTo>
                  <a:pt x="0" y="741"/>
                </a:moveTo>
                <a:lnTo>
                  <a:pt x="2047" y="1001"/>
                </a:lnTo>
                <a:lnTo>
                  <a:pt x="2047" y="0"/>
                </a:lnTo>
                <a:lnTo>
                  <a:pt x="0" y="121"/>
                </a:lnTo>
                <a:lnTo>
                  <a:pt x="0" y="741"/>
                </a:lnTo>
                <a:close/>
              </a:path>
            </a:pathLst>
          </a:custGeom>
          <a:solidFill>
            <a:schemeClr val="accent1">
              <a:lumMod val="60000"/>
              <a:lumOff val="40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2">
            <a:extLst>
              <a:ext uri="{FF2B5EF4-FFF2-40B4-BE49-F238E27FC236}">
                <a16:creationId xmlns:a16="http://schemas.microsoft.com/office/drawing/2014/main" id="{29F076B4-E699-4775-8821-0478FF49BE2F}"/>
              </a:ext>
            </a:extLst>
          </p:cNvPr>
          <p:cNvSpPr>
            <a:spLocks/>
          </p:cNvSpPr>
          <p:nvPr/>
        </p:nvSpPr>
        <p:spPr bwMode="auto">
          <a:xfrm>
            <a:off x="1995085" y="178492"/>
            <a:ext cx="2228572" cy="1084251"/>
          </a:xfrm>
          <a:custGeom>
            <a:avLst/>
            <a:gdLst>
              <a:gd name="T0" fmla="*/ 2024 w 2024"/>
              <a:gd name="T1" fmla="*/ 741 h 1001"/>
              <a:gd name="T2" fmla="*/ 0 w 2024"/>
              <a:gd name="T3" fmla="*/ 1001 h 1001"/>
              <a:gd name="T4" fmla="*/ 0 w 2024"/>
              <a:gd name="T5" fmla="*/ 0 h 1001"/>
              <a:gd name="T6" fmla="*/ 2024 w 2024"/>
              <a:gd name="T7" fmla="*/ 121 h 1001"/>
              <a:gd name="T8" fmla="*/ 2024 w 2024"/>
              <a:gd name="T9" fmla="*/ 741 h 1001"/>
            </a:gdLst>
            <a:ahLst/>
            <a:cxnLst>
              <a:cxn ang="0">
                <a:pos x="T0" y="T1"/>
              </a:cxn>
              <a:cxn ang="0">
                <a:pos x="T2" y="T3"/>
              </a:cxn>
              <a:cxn ang="0">
                <a:pos x="T4" y="T5"/>
              </a:cxn>
              <a:cxn ang="0">
                <a:pos x="T6" y="T7"/>
              </a:cxn>
              <a:cxn ang="0">
                <a:pos x="T8" y="T9"/>
              </a:cxn>
            </a:cxnLst>
            <a:rect l="0" t="0" r="r" b="b"/>
            <a:pathLst>
              <a:path w="2024" h="1001">
                <a:moveTo>
                  <a:pt x="2024" y="741"/>
                </a:moveTo>
                <a:lnTo>
                  <a:pt x="0" y="1001"/>
                </a:lnTo>
                <a:lnTo>
                  <a:pt x="0" y="0"/>
                </a:lnTo>
                <a:lnTo>
                  <a:pt x="2024" y="121"/>
                </a:lnTo>
                <a:lnTo>
                  <a:pt x="2024" y="741"/>
                </a:lnTo>
                <a:close/>
              </a:path>
            </a:pathLst>
          </a:custGeom>
          <a:solidFill>
            <a:schemeClr val="accent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60271757-360F-4A4C-B85C-42B53A201557}"/>
              </a:ext>
            </a:extLst>
          </p:cNvPr>
          <p:cNvSpPr txBox="1"/>
          <p:nvPr/>
        </p:nvSpPr>
        <p:spPr>
          <a:xfrm>
            <a:off x="536532" y="449685"/>
            <a:ext cx="1126683" cy="369332"/>
          </a:xfrm>
          <a:prstGeom prst="rect">
            <a:avLst/>
          </a:prstGeom>
          <a:noFill/>
          <a:ln w="6350">
            <a:noFill/>
            <a:prstDash val="dash"/>
          </a:ln>
        </p:spPr>
        <p:txBody>
          <a:bodyPr wrap="square" lIns="0" tIns="0" rIns="0" bIns="0" rtlCol="0">
            <a:spAutoFit/>
            <a:scene3d>
              <a:camera prst="perspectiveHeroicExtremeRightFacing" fov="3600000">
                <a:rot lat="0" lon="1950000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2021</a:t>
            </a:r>
          </a:p>
        </p:txBody>
      </p:sp>
      <p:sp>
        <p:nvSpPr>
          <p:cNvPr id="16" name="Rectangle 15"/>
          <p:cNvSpPr/>
          <p:nvPr/>
        </p:nvSpPr>
        <p:spPr>
          <a:xfrm>
            <a:off x="2098000" y="421996"/>
            <a:ext cx="1175322"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prstClr val="white"/>
                </a:solidFill>
                <a:latin typeface="Century Gothic" panose="020B0502020202020204"/>
              </a:rPr>
              <a:t>Survey</a:t>
            </a:r>
            <a:endParaRPr kumimoji="0" lang="el-GR"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 name="Picture 1"/>
          <p:cNvPicPr>
            <a:picLocks noChangeAspect="1"/>
          </p:cNvPicPr>
          <p:nvPr/>
        </p:nvPicPr>
        <p:blipFill>
          <a:blip r:embed="rId3"/>
          <a:stretch>
            <a:fillRect/>
          </a:stretch>
        </p:blipFill>
        <p:spPr>
          <a:xfrm>
            <a:off x="3480745" y="1241424"/>
            <a:ext cx="5323192" cy="5323192"/>
          </a:xfrm>
          <a:prstGeom prst="rect">
            <a:avLst/>
          </a:prstGeom>
        </p:spPr>
      </p:pic>
    </p:spTree>
    <p:extLst>
      <p:ext uri="{BB962C8B-B14F-4D97-AF65-F5344CB8AC3E}">
        <p14:creationId xmlns:p14="http://schemas.microsoft.com/office/powerpoint/2010/main" val="33531424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9927772" y="178492"/>
            <a:ext cx="1821501" cy="1062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Freeform 11">
            <a:extLst>
              <a:ext uri="{FF2B5EF4-FFF2-40B4-BE49-F238E27FC236}">
                <a16:creationId xmlns:a16="http://schemas.microsoft.com/office/drawing/2014/main" id="{062E3020-F1B7-43B4-A468-FF31466464CF}"/>
              </a:ext>
            </a:extLst>
          </p:cNvPr>
          <p:cNvSpPr>
            <a:spLocks/>
          </p:cNvSpPr>
          <p:nvPr/>
        </p:nvSpPr>
        <p:spPr bwMode="auto">
          <a:xfrm>
            <a:off x="70571" y="178492"/>
            <a:ext cx="1924515" cy="1084251"/>
          </a:xfrm>
          <a:custGeom>
            <a:avLst/>
            <a:gdLst>
              <a:gd name="T0" fmla="*/ 0 w 2047"/>
              <a:gd name="T1" fmla="*/ 741 h 1001"/>
              <a:gd name="T2" fmla="*/ 2047 w 2047"/>
              <a:gd name="T3" fmla="*/ 1001 h 1001"/>
              <a:gd name="T4" fmla="*/ 2047 w 2047"/>
              <a:gd name="T5" fmla="*/ 0 h 1001"/>
              <a:gd name="T6" fmla="*/ 0 w 2047"/>
              <a:gd name="T7" fmla="*/ 121 h 1001"/>
              <a:gd name="T8" fmla="*/ 0 w 2047"/>
              <a:gd name="T9" fmla="*/ 741 h 1001"/>
            </a:gdLst>
            <a:ahLst/>
            <a:cxnLst>
              <a:cxn ang="0">
                <a:pos x="T0" y="T1"/>
              </a:cxn>
              <a:cxn ang="0">
                <a:pos x="T2" y="T3"/>
              </a:cxn>
              <a:cxn ang="0">
                <a:pos x="T4" y="T5"/>
              </a:cxn>
              <a:cxn ang="0">
                <a:pos x="T6" y="T7"/>
              </a:cxn>
              <a:cxn ang="0">
                <a:pos x="T8" y="T9"/>
              </a:cxn>
            </a:cxnLst>
            <a:rect l="0" t="0" r="r" b="b"/>
            <a:pathLst>
              <a:path w="2047" h="1001">
                <a:moveTo>
                  <a:pt x="0" y="741"/>
                </a:moveTo>
                <a:lnTo>
                  <a:pt x="2047" y="1001"/>
                </a:lnTo>
                <a:lnTo>
                  <a:pt x="2047" y="0"/>
                </a:lnTo>
                <a:lnTo>
                  <a:pt x="0" y="121"/>
                </a:lnTo>
                <a:lnTo>
                  <a:pt x="0" y="741"/>
                </a:lnTo>
                <a:close/>
              </a:path>
            </a:pathLst>
          </a:custGeom>
          <a:solidFill>
            <a:schemeClr val="accent1">
              <a:lumMod val="60000"/>
              <a:lumOff val="40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2">
            <a:extLst>
              <a:ext uri="{FF2B5EF4-FFF2-40B4-BE49-F238E27FC236}">
                <a16:creationId xmlns:a16="http://schemas.microsoft.com/office/drawing/2014/main" id="{29F076B4-E699-4775-8821-0478FF49BE2F}"/>
              </a:ext>
            </a:extLst>
          </p:cNvPr>
          <p:cNvSpPr>
            <a:spLocks/>
          </p:cNvSpPr>
          <p:nvPr/>
        </p:nvSpPr>
        <p:spPr bwMode="auto">
          <a:xfrm>
            <a:off x="1995085" y="178492"/>
            <a:ext cx="2228572" cy="1084251"/>
          </a:xfrm>
          <a:custGeom>
            <a:avLst/>
            <a:gdLst>
              <a:gd name="T0" fmla="*/ 2024 w 2024"/>
              <a:gd name="T1" fmla="*/ 741 h 1001"/>
              <a:gd name="T2" fmla="*/ 0 w 2024"/>
              <a:gd name="T3" fmla="*/ 1001 h 1001"/>
              <a:gd name="T4" fmla="*/ 0 w 2024"/>
              <a:gd name="T5" fmla="*/ 0 h 1001"/>
              <a:gd name="T6" fmla="*/ 2024 w 2024"/>
              <a:gd name="T7" fmla="*/ 121 h 1001"/>
              <a:gd name="T8" fmla="*/ 2024 w 2024"/>
              <a:gd name="T9" fmla="*/ 741 h 1001"/>
            </a:gdLst>
            <a:ahLst/>
            <a:cxnLst>
              <a:cxn ang="0">
                <a:pos x="T0" y="T1"/>
              </a:cxn>
              <a:cxn ang="0">
                <a:pos x="T2" y="T3"/>
              </a:cxn>
              <a:cxn ang="0">
                <a:pos x="T4" y="T5"/>
              </a:cxn>
              <a:cxn ang="0">
                <a:pos x="T6" y="T7"/>
              </a:cxn>
              <a:cxn ang="0">
                <a:pos x="T8" y="T9"/>
              </a:cxn>
            </a:cxnLst>
            <a:rect l="0" t="0" r="r" b="b"/>
            <a:pathLst>
              <a:path w="2024" h="1001">
                <a:moveTo>
                  <a:pt x="2024" y="741"/>
                </a:moveTo>
                <a:lnTo>
                  <a:pt x="0" y="1001"/>
                </a:lnTo>
                <a:lnTo>
                  <a:pt x="0" y="0"/>
                </a:lnTo>
                <a:lnTo>
                  <a:pt x="2024" y="121"/>
                </a:lnTo>
                <a:lnTo>
                  <a:pt x="2024" y="741"/>
                </a:lnTo>
                <a:close/>
              </a:path>
            </a:pathLst>
          </a:custGeom>
          <a:solidFill>
            <a:schemeClr val="accent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60271757-360F-4A4C-B85C-42B53A201557}"/>
              </a:ext>
            </a:extLst>
          </p:cNvPr>
          <p:cNvSpPr txBox="1"/>
          <p:nvPr/>
        </p:nvSpPr>
        <p:spPr>
          <a:xfrm>
            <a:off x="536532" y="449685"/>
            <a:ext cx="1126683" cy="369332"/>
          </a:xfrm>
          <a:prstGeom prst="rect">
            <a:avLst/>
          </a:prstGeom>
          <a:noFill/>
          <a:ln w="6350">
            <a:noFill/>
            <a:prstDash val="dash"/>
          </a:ln>
        </p:spPr>
        <p:txBody>
          <a:bodyPr wrap="square" lIns="0" tIns="0" rIns="0" bIns="0" rtlCol="0">
            <a:spAutoFit/>
            <a:scene3d>
              <a:camera prst="perspectiveHeroicExtremeRightFacing" fov="3600000">
                <a:rot lat="0" lon="1950000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2021</a:t>
            </a:r>
          </a:p>
        </p:txBody>
      </p:sp>
      <p:sp>
        <p:nvSpPr>
          <p:cNvPr id="16" name="Rectangle 15"/>
          <p:cNvSpPr/>
          <p:nvPr/>
        </p:nvSpPr>
        <p:spPr>
          <a:xfrm>
            <a:off x="2098000" y="421996"/>
            <a:ext cx="2252540"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a:ea typeface="+mn-ea"/>
                <a:cs typeface="+mn-cs"/>
              </a:rPr>
              <a:t>Leader Series </a:t>
            </a:r>
            <a:endParaRPr kumimoji="0" lang="el-GR"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 name="Picture 1"/>
          <p:cNvPicPr>
            <a:picLocks noChangeAspect="1"/>
          </p:cNvPicPr>
          <p:nvPr/>
        </p:nvPicPr>
        <p:blipFill>
          <a:blip r:embed="rId3"/>
          <a:stretch>
            <a:fillRect/>
          </a:stretch>
        </p:blipFill>
        <p:spPr>
          <a:xfrm>
            <a:off x="2098000" y="1997931"/>
            <a:ext cx="7894782" cy="4132354"/>
          </a:xfrm>
          <a:prstGeom prst="rect">
            <a:avLst/>
          </a:prstGeom>
        </p:spPr>
      </p:pic>
    </p:spTree>
    <p:extLst>
      <p:ext uri="{BB962C8B-B14F-4D97-AF65-F5344CB8AC3E}">
        <p14:creationId xmlns:p14="http://schemas.microsoft.com/office/powerpoint/2010/main" val="15593570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39016" y="-129812"/>
            <a:ext cx="6032264" cy="6987812"/>
          </a:xfrm>
          <a:prstGeom prst="rect">
            <a:avLst/>
          </a:prstGeom>
        </p:spPr>
      </p:pic>
    </p:spTree>
    <p:extLst>
      <p:ext uri="{BB962C8B-B14F-4D97-AF65-F5344CB8AC3E}">
        <p14:creationId xmlns:p14="http://schemas.microsoft.com/office/powerpoint/2010/main" val="18099607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29336" y="128127"/>
            <a:ext cx="6072273" cy="66017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260769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4294211" cy="685621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7" y="3059788"/>
            <a:ext cx="4802448" cy="521573"/>
          </a:xfrm>
          <a:prstGeom prst="rect">
            <a:avLst/>
          </a:prstGeom>
        </p:spPr>
      </p:pic>
      <p:pic>
        <p:nvPicPr>
          <p:cNvPr id="2" name="Picture 1"/>
          <p:cNvPicPr>
            <a:picLocks noChangeAspect="1"/>
          </p:cNvPicPr>
          <p:nvPr/>
        </p:nvPicPr>
        <p:blipFill>
          <a:blip r:embed="rId4"/>
          <a:stretch>
            <a:fillRect/>
          </a:stretch>
        </p:blipFill>
        <p:spPr>
          <a:xfrm>
            <a:off x="-14207" y="0"/>
            <a:ext cx="4313693" cy="3698470"/>
          </a:xfrm>
          <a:prstGeom prst="rect">
            <a:avLst/>
          </a:prstGeom>
        </p:spPr>
      </p:pic>
      <p:pic>
        <p:nvPicPr>
          <p:cNvPr id="3" name="Picture 2"/>
          <p:cNvPicPr>
            <a:picLocks noChangeAspect="1"/>
          </p:cNvPicPr>
          <p:nvPr/>
        </p:nvPicPr>
        <p:blipFill>
          <a:blip r:embed="rId5"/>
          <a:stretch>
            <a:fillRect/>
          </a:stretch>
        </p:blipFill>
        <p:spPr>
          <a:xfrm>
            <a:off x="4583575" y="1619510"/>
            <a:ext cx="7072131" cy="3402128"/>
          </a:xfrm>
          <a:prstGeom prst="rect">
            <a:avLst/>
          </a:prstGeom>
        </p:spPr>
      </p:pic>
      <p:pic>
        <p:nvPicPr>
          <p:cNvPr id="4" name="Picture 3"/>
          <p:cNvPicPr>
            <a:picLocks noChangeAspect="1"/>
          </p:cNvPicPr>
          <p:nvPr/>
        </p:nvPicPr>
        <p:blipFill>
          <a:blip r:embed="rId6"/>
          <a:stretch>
            <a:fillRect/>
          </a:stretch>
        </p:blipFill>
        <p:spPr>
          <a:xfrm>
            <a:off x="0" y="3698470"/>
            <a:ext cx="4294211" cy="3134665"/>
          </a:xfrm>
          <a:prstGeom prst="rect">
            <a:avLst/>
          </a:prstGeom>
        </p:spPr>
      </p:pic>
      <p:sp>
        <p:nvSpPr>
          <p:cNvPr id="6" name="Rectangle 5"/>
          <p:cNvSpPr/>
          <p:nvPr/>
        </p:nvSpPr>
        <p:spPr>
          <a:xfrm>
            <a:off x="-492440" y="187073"/>
            <a:ext cx="4786651" cy="682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0" i="0" u="none" strike="noStrike" kern="1200" cap="none" spc="0" normalizeH="0" baseline="0" noProof="0" dirty="0">
                <a:ln w="28575">
                  <a:noFill/>
                </a:ln>
                <a:solidFill>
                  <a:srgbClr val="C00000"/>
                </a:solidFill>
                <a:effectLst/>
                <a:uLnTx/>
                <a:uFillTx/>
                <a:latin typeface="Arial" panose="020B0604020202020204" pitchFamily="34" charset="0"/>
                <a:ea typeface="+mn-ea"/>
                <a:cs typeface="Arial" panose="020B0604020202020204" pitchFamily="34" charset="0"/>
              </a:rPr>
              <a:t>Our members</a:t>
            </a:r>
          </a:p>
        </p:txBody>
      </p:sp>
      <p:pic>
        <p:nvPicPr>
          <p:cNvPr id="8" name="Picture 7"/>
          <p:cNvPicPr>
            <a:picLocks noChangeAspect="1"/>
          </p:cNvPicPr>
          <p:nvPr/>
        </p:nvPicPr>
        <p:blipFill>
          <a:blip r:embed="rId7"/>
          <a:stretch>
            <a:fillRect/>
          </a:stretch>
        </p:blipFill>
        <p:spPr>
          <a:xfrm>
            <a:off x="10464435" y="0"/>
            <a:ext cx="1475360" cy="1707028"/>
          </a:xfrm>
          <a:prstGeom prst="rect">
            <a:avLst/>
          </a:prstGeom>
        </p:spPr>
      </p:pic>
    </p:spTree>
    <p:extLst>
      <p:ext uri="{BB962C8B-B14F-4D97-AF65-F5344CB8AC3E}">
        <p14:creationId xmlns:p14="http://schemas.microsoft.com/office/powerpoint/2010/main" val="20648379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Isosceles Triangle 27">
            <a:extLst>
              <a:ext uri="{FF2B5EF4-FFF2-40B4-BE49-F238E27FC236}">
                <a16:creationId xmlns:a16="http://schemas.microsoft.com/office/drawing/2014/main" id="{78AE65B2-81D1-448C-8E09-F8AE9B6A87FD}"/>
              </a:ext>
            </a:extLst>
          </p:cNvPr>
          <p:cNvSpPr/>
          <p:nvPr/>
        </p:nvSpPr>
        <p:spPr>
          <a:xfrm flipV="1">
            <a:off x="-1" y="0"/>
            <a:ext cx="1806721" cy="1604042"/>
          </a:xfrm>
          <a:custGeom>
            <a:avLst/>
            <a:gdLst>
              <a:gd name="connsiteX0" fmla="*/ 0 w 1806721"/>
              <a:gd name="connsiteY0" fmla="*/ 1557518 h 1557518"/>
              <a:gd name="connsiteX1" fmla="*/ 0 w 1806721"/>
              <a:gd name="connsiteY1" fmla="*/ 0 h 1557518"/>
              <a:gd name="connsiteX2" fmla="*/ 1806721 w 1806721"/>
              <a:gd name="connsiteY2" fmla="*/ 1557518 h 1557518"/>
              <a:gd name="connsiteX3" fmla="*/ 0 w 1806721"/>
              <a:gd name="connsiteY3" fmla="*/ 1557518 h 1557518"/>
              <a:gd name="connsiteX0" fmla="*/ 0 w 1806721"/>
              <a:gd name="connsiteY0" fmla="*/ 1570842 h 1570842"/>
              <a:gd name="connsiteX1" fmla="*/ 0 w 1806721"/>
              <a:gd name="connsiteY1" fmla="*/ 13324 h 1570842"/>
              <a:gd name="connsiteX2" fmla="*/ 1806721 w 1806721"/>
              <a:gd name="connsiteY2" fmla="*/ 1570842 h 1570842"/>
              <a:gd name="connsiteX3" fmla="*/ 0 w 1806721"/>
              <a:gd name="connsiteY3" fmla="*/ 1570842 h 1570842"/>
              <a:gd name="connsiteX0" fmla="*/ 0 w 1806721"/>
              <a:gd name="connsiteY0" fmla="*/ 1578198 h 1578198"/>
              <a:gd name="connsiteX1" fmla="*/ 0 w 1806721"/>
              <a:gd name="connsiteY1" fmla="*/ 20680 h 1578198"/>
              <a:gd name="connsiteX2" fmla="*/ 1806721 w 1806721"/>
              <a:gd name="connsiteY2" fmla="*/ 1578198 h 1578198"/>
              <a:gd name="connsiteX3" fmla="*/ 0 w 1806721"/>
              <a:gd name="connsiteY3" fmla="*/ 1578198 h 1578198"/>
              <a:gd name="connsiteX0" fmla="*/ 0 w 1806721"/>
              <a:gd name="connsiteY0" fmla="*/ 1604042 h 1604042"/>
              <a:gd name="connsiteX1" fmla="*/ 0 w 1806721"/>
              <a:gd name="connsiteY1" fmla="*/ 46524 h 1604042"/>
              <a:gd name="connsiteX2" fmla="*/ 1806721 w 1806721"/>
              <a:gd name="connsiteY2" fmla="*/ 1604042 h 1604042"/>
              <a:gd name="connsiteX3" fmla="*/ 0 w 1806721"/>
              <a:gd name="connsiteY3" fmla="*/ 1604042 h 1604042"/>
            </a:gdLst>
            <a:ahLst/>
            <a:cxnLst>
              <a:cxn ang="0">
                <a:pos x="connsiteX0" y="connsiteY0"/>
              </a:cxn>
              <a:cxn ang="0">
                <a:pos x="connsiteX1" y="connsiteY1"/>
              </a:cxn>
              <a:cxn ang="0">
                <a:pos x="connsiteX2" y="connsiteY2"/>
              </a:cxn>
              <a:cxn ang="0">
                <a:pos x="connsiteX3" y="connsiteY3"/>
              </a:cxn>
            </a:cxnLst>
            <a:rect l="l" t="t" r="r" b="b"/>
            <a:pathLst>
              <a:path w="1806721" h="1604042">
                <a:moveTo>
                  <a:pt x="0" y="1604042"/>
                </a:moveTo>
                <a:lnTo>
                  <a:pt x="0" y="46524"/>
                </a:lnTo>
                <a:cubicBezTo>
                  <a:pt x="1481916" y="-105635"/>
                  <a:pt x="1007712" y="43148"/>
                  <a:pt x="1806721" y="1604042"/>
                </a:cubicBezTo>
                <a:lnTo>
                  <a:pt x="0" y="160404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7" name="Picture 16"/>
          <p:cNvPicPr>
            <a:picLocks noChangeAspect="1"/>
          </p:cNvPicPr>
          <p:nvPr/>
        </p:nvPicPr>
        <p:blipFill>
          <a:blip r:embed="rId3"/>
          <a:stretch>
            <a:fillRect/>
          </a:stretch>
        </p:blipFill>
        <p:spPr>
          <a:xfrm>
            <a:off x="10058463" y="139418"/>
            <a:ext cx="1477832" cy="1709795"/>
          </a:xfrm>
          <a:prstGeom prst="rect">
            <a:avLst/>
          </a:prstGeom>
        </p:spPr>
      </p:pic>
      <p:pic>
        <p:nvPicPr>
          <p:cNvPr id="4" name="Picture Placeholder 3"/>
          <p:cNvPicPr>
            <a:picLocks noGrp="1" noChangeAspect="1"/>
          </p:cNvPicPr>
          <p:nvPr>
            <p:ph type="pic" sz="quarter" idx="12"/>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7907" r="17907"/>
          <a:stretch>
            <a:fillRect/>
          </a:stretch>
        </p:blipFill>
        <p:spPr>
          <a:xfrm>
            <a:off x="13944" y="0"/>
            <a:ext cx="5217111" cy="6858000"/>
          </a:xfrm>
        </p:spPr>
      </p:pic>
      <p:pic>
        <p:nvPicPr>
          <p:cNvPr id="14" name="Picture 13"/>
          <p:cNvPicPr>
            <a:picLocks noChangeAspect="1"/>
          </p:cNvPicPr>
          <p:nvPr/>
        </p:nvPicPr>
        <p:blipFill>
          <a:blip r:embed="rId6"/>
          <a:stretch>
            <a:fillRect/>
          </a:stretch>
        </p:blipFill>
        <p:spPr>
          <a:xfrm>
            <a:off x="33647" y="0"/>
            <a:ext cx="5211354" cy="6858594"/>
          </a:xfrm>
          <a:prstGeom prst="rect">
            <a:avLst/>
          </a:prstGeom>
        </p:spPr>
      </p:pic>
      <p:graphicFrame>
        <p:nvGraphicFramePr>
          <p:cNvPr id="26" name="Chart 25"/>
          <p:cNvGraphicFramePr>
            <a:graphicFrameLocks/>
          </p:cNvGraphicFramePr>
          <p:nvPr>
            <p:extLst>
              <p:ext uri="{D42A27DB-BD31-4B8C-83A1-F6EECF244321}">
                <p14:modId xmlns:p14="http://schemas.microsoft.com/office/powerpoint/2010/main" val="2667387986"/>
              </p:ext>
            </p:extLst>
          </p:nvPr>
        </p:nvGraphicFramePr>
        <p:xfrm>
          <a:off x="5480378" y="1604042"/>
          <a:ext cx="6493397" cy="4260702"/>
        </p:xfrm>
        <a:graphic>
          <a:graphicData uri="http://schemas.openxmlformats.org/drawingml/2006/chart">
            <c:chart xmlns:c="http://schemas.openxmlformats.org/drawingml/2006/chart" xmlns:r="http://schemas.openxmlformats.org/officeDocument/2006/relationships" r:id="rId7"/>
          </a:graphicData>
        </a:graphic>
      </p:graphicFrame>
      <p:sp>
        <p:nvSpPr>
          <p:cNvPr id="5" name="Rectangle 4"/>
          <p:cNvSpPr/>
          <p:nvPr/>
        </p:nvSpPr>
        <p:spPr>
          <a:xfrm>
            <a:off x="5480378" y="5864744"/>
            <a:ext cx="6817490" cy="461665"/>
          </a:xfrm>
          <a:prstGeom prst="rect">
            <a:avLst/>
          </a:prstGeom>
        </p:spPr>
        <p:txBody>
          <a:bodyPr wrap="square">
            <a:spAutoFit/>
          </a:bodyPr>
          <a:lstStyle/>
          <a:p>
            <a:pPr lvl="0" defTabSz="914400">
              <a:defRPr/>
            </a:pPr>
            <a:r>
              <a:rPr lang="el-GR" sz="1200" b="1" dirty="0">
                <a:ln w="28575">
                  <a:noFill/>
                </a:ln>
                <a:solidFill>
                  <a:srgbClr val="C00000"/>
                </a:solidFill>
                <a:latin typeface="Arial" panose="020B0604020202020204" pitchFamily="34" charset="0"/>
                <a:cs typeface="Arial" panose="020B0604020202020204" pitchFamily="34" charset="0"/>
              </a:rPr>
              <a:t>Σημαντική σημείωση: </a:t>
            </a:r>
            <a:endParaRPr lang="en-US" sz="1200" b="1" dirty="0">
              <a:ln w="28575">
                <a:noFill/>
              </a:ln>
              <a:solidFill>
                <a:srgbClr val="C00000"/>
              </a:solidFill>
              <a:latin typeface="Arial" panose="020B0604020202020204" pitchFamily="34" charset="0"/>
              <a:cs typeface="Arial" panose="020B0604020202020204" pitchFamily="34" charset="0"/>
            </a:endParaRPr>
          </a:p>
          <a:p>
            <a:pPr lvl="0" defTabSz="914400">
              <a:defRPr/>
            </a:pPr>
            <a:r>
              <a:rPr lang="el-GR" sz="1200" dirty="0">
                <a:ln w="28575">
                  <a:noFill/>
                </a:ln>
                <a:solidFill>
                  <a:schemeClr val="bg1"/>
                </a:solidFill>
                <a:latin typeface="Arial" panose="020B0604020202020204" pitchFamily="34" charset="0"/>
                <a:cs typeface="Arial" panose="020B0604020202020204" pitchFamily="34" charset="0"/>
              </a:rPr>
              <a:t>Όλες οι δράσεις που</a:t>
            </a:r>
            <a:r>
              <a:rPr lang="en-US" sz="1200" dirty="0">
                <a:ln w="28575">
                  <a:noFill/>
                </a:ln>
                <a:solidFill>
                  <a:schemeClr val="bg1"/>
                </a:solidFill>
                <a:latin typeface="Arial" panose="020B0604020202020204" pitchFamily="34" charset="0"/>
                <a:cs typeface="Arial" panose="020B0604020202020204" pitchFamily="34" charset="0"/>
              </a:rPr>
              <a:t> </a:t>
            </a:r>
            <a:r>
              <a:rPr lang="el-GR" sz="1200" dirty="0">
                <a:ln w="28575">
                  <a:noFill/>
                </a:ln>
                <a:solidFill>
                  <a:schemeClr val="bg1"/>
                </a:solidFill>
                <a:latin typeface="Arial" panose="020B0604020202020204" pitchFamily="34" charset="0"/>
                <a:cs typeface="Arial" panose="020B0604020202020204" pitchFamily="34" charset="0"/>
              </a:rPr>
              <a:t>πραγματοποιήθηκαν το </a:t>
            </a:r>
            <a:r>
              <a:rPr lang="el-GR" sz="1200" dirty="0" smtClean="0">
                <a:ln w="28575">
                  <a:noFill/>
                </a:ln>
                <a:solidFill>
                  <a:schemeClr val="bg1"/>
                </a:solidFill>
                <a:latin typeface="Arial" panose="020B0604020202020204" pitchFamily="34" charset="0"/>
                <a:cs typeface="Arial" panose="020B0604020202020204" pitchFamily="34" charset="0"/>
              </a:rPr>
              <a:t>202</a:t>
            </a:r>
            <a:r>
              <a:rPr lang="en-US" sz="1200" dirty="0" smtClean="0">
                <a:ln w="28575">
                  <a:noFill/>
                </a:ln>
                <a:solidFill>
                  <a:schemeClr val="bg1"/>
                </a:solidFill>
                <a:latin typeface="Arial" panose="020B0604020202020204" pitchFamily="34" charset="0"/>
                <a:cs typeface="Arial" panose="020B0604020202020204" pitchFamily="34" charset="0"/>
              </a:rPr>
              <a:t>1</a:t>
            </a:r>
            <a:r>
              <a:rPr lang="el-GR" sz="1200" dirty="0" smtClean="0">
                <a:ln w="28575">
                  <a:noFill/>
                </a:ln>
                <a:solidFill>
                  <a:schemeClr val="bg1"/>
                </a:solidFill>
                <a:latin typeface="Arial" panose="020B0604020202020204" pitchFamily="34" charset="0"/>
                <a:cs typeface="Arial" panose="020B0604020202020204" pitchFamily="34" charset="0"/>
              </a:rPr>
              <a:t> </a:t>
            </a:r>
            <a:r>
              <a:rPr lang="el-GR" sz="1200" dirty="0">
                <a:ln w="28575">
                  <a:noFill/>
                </a:ln>
                <a:solidFill>
                  <a:schemeClr val="bg1"/>
                </a:solidFill>
                <a:latin typeface="Arial" panose="020B0604020202020204" pitchFamily="34" charset="0"/>
                <a:cs typeface="Arial" panose="020B0604020202020204" pitchFamily="34" charset="0"/>
              </a:rPr>
              <a:t>προσφέρθηκαν στα μέλη μας </a:t>
            </a:r>
            <a:r>
              <a:rPr lang="el-GR" sz="1200" b="1" dirty="0">
                <a:ln w="28575">
                  <a:noFill/>
                </a:ln>
                <a:solidFill>
                  <a:schemeClr val="bg1"/>
                </a:solidFill>
                <a:latin typeface="Arial" panose="020B0604020202020204" pitchFamily="34" charset="0"/>
                <a:cs typeface="Arial" panose="020B0604020202020204" pitchFamily="34" charset="0"/>
              </a:rPr>
              <a:t>δωρεάν!</a:t>
            </a:r>
            <a:endParaRPr lang="el-GR" sz="1400" dirty="0">
              <a:ln w="28575">
                <a:noFill/>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58197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74538" y="134940"/>
            <a:ext cx="1891733" cy="1061812"/>
          </a:xfrm>
          <a:prstGeom prst="rect">
            <a:avLst/>
          </a:prstGeom>
        </p:spPr>
      </p:pic>
      <p:sp>
        <p:nvSpPr>
          <p:cNvPr id="67" name="Rectangle 3"/>
          <p:cNvSpPr>
            <a:spLocks noChangeArrowheads="1"/>
          </p:cNvSpPr>
          <p:nvPr/>
        </p:nvSpPr>
        <p:spPr bwMode="auto">
          <a:xfrm>
            <a:off x="5735960" y="3052744"/>
            <a:ext cx="5983278" cy="646074"/>
          </a:xfrm>
          <a:prstGeom prst="rect">
            <a:avLst/>
          </a:prstGeom>
          <a:solidFill>
            <a:srgbClr val="C00000"/>
          </a:solidFill>
          <a:ln>
            <a:noFill/>
          </a:ln>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altLang="en-US" sz="1799"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ΟΙΚΟΝΟΜΙΚΟΣ-ΛΟΓΙΣΤΙΚΟΣ ΑΠΟΛΟΓΙΣΜΟΣ ΧΡΗΣΕΩΣ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altLang="en-US" sz="1799"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01/ 01 έως 31 /12 / </a:t>
            </a:r>
            <a:r>
              <a:rPr kumimoji="0" lang="el-GR" altLang="en-US" sz="1799"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2021</a:t>
            </a:r>
            <a:endParaRPr kumimoji="0" lang="en-US" altLang="en-US" sz="1799"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p:cNvPicPr>
            <a:picLocks noChangeAspect="1"/>
          </p:cNvPicPr>
          <p:nvPr/>
        </p:nvPicPr>
        <p:blipFill>
          <a:blip r:embed="rId4"/>
          <a:stretch>
            <a:fillRect/>
          </a:stretch>
        </p:blipFill>
        <p:spPr>
          <a:xfrm>
            <a:off x="672357" y="330703"/>
            <a:ext cx="4356843" cy="6163881"/>
          </a:xfrm>
          <a:prstGeom prst="rect">
            <a:avLst/>
          </a:prstGeom>
        </p:spPr>
      </p:pic>
    </p:spTree>
    <p:extLst>
      <p:ext uri="{BB962C8B-B14F-4D97-AF65-F5344CB8AC3E}">
        <p14:creationId xmlns:p14="http://schemas.microsoft.com/office/powerpoint/2010/main" val="3712438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randombar(horizontal)">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hidden="1">
            <a:extLst>
              <a:ext uri="{FF2B5EF4-FFF2-40B4-BE49-F238E27FC236}">
                <a16:creationId xmlns:a16="http://schemas.microsoft.com/office/drawing/2014/main" id="{C385B629-E7E6-48D4-899B-DA55777121BF}"/>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27788" r="27788"/>
          <a:stretch/>
        </p:blipFill>
        <p:spPr>
          <a:prstGeom prst="rect">
            <a:avLst/>
          </a:prstGeom>
        </p:spPr>
      </p:pic>
      <p:sp>
        <p:nvSpPr>
          <p:cNvPr id="7" name="Shape 105">
            <a:extLst>
              <a:ext uri="{FF2B5EF4-FFF2-40B4-BE49-F238E27FC236}">
                <a16:creationId xmlns:a16="http://schemas.microsoft.com/office/drawing/2014/main" id="{A4DD2D4D-1B9F-42D0-A613-CD84B29865E5}"/>
              </a:ext>
            </a:extLst>
          </p:cNvPr>
          <p:cNvSpPr/>
          <p:nvPr/>
        </p:nvSpPr>
        <p:spPr>
          <a:xfrm>
            <a:off x="-105691" y="-89388"/>
            <a:ext cx="8259943" cy="6843594"/>
          </a:xfrm>
          <a:custGeom>
            <a:avLst/>
            <a:gdLst>
              <a:gd name="connsiteX0" fmla="*/ 66 w 21600"/>
              <a:gd name="connsiteY0" fmla="*/ 21637 h 21637"/>
              <a:gd name="connsiteX1" fmla="*/ 8651 w 21600"/>
              <a:gd name="connsiteY1" fmla="*/ 21600 h 21637"/>
              <a:gd name="connsiteX2" fmla="*/ 21600 w 21600"/>
              <a:gd name="connsiteY2" fmla="*/ 0 h 21637"/>
              <a:gd name="connsiteX3" fmla="*/ 0 w 21600"/>
              <a:gd name="connsiteY3" fmla="*/ 0 h 21637"/>
              <a:gd name="connsiteX4" fmla="*/ 66 w 21600"/>
              <a:gd name="connsiteY4" fmla="*/ 21637 h 21637"/>
              <a:gd name="connsiteX0" fmla="*/ 4 w 21625"/>
              <a:gd name="connsiteY0" fmla="*/ 21600 h 21600"/>
              <a:gd name="connsiteX1" fmla="*/ 8676 w 21625"/>
              <a:gd name="connsiteY1" fmla="*/ 21600 h 21600"/>
              <a:gd name="connsiteX2" fmla="*/ 21625 w 21625"/>
              <a:gd name="connsiteY2" fmla="*/ 0 h 21600"/>
              <a:gd name="connsiteX3" fmla="*/ 25 w 21625"/>
              <a:gd name="connsiteY3" fmla="*/ 0 h 21600"/>
              <a:gd name="connsiteX4" fmla="*/ 4 w 21625"/>
              <a:gd name="connsiteY4" fmla="*/ 21600 h 21600"/>
              <a:gd name="connsiteX0" fmla="*/ 6 w 21627"/>
              <a:gd name="connsiteY0" fmla="*/ 21631 h 21631"/>
              <a:gd name="connsiteX1" fmla="*/ 8678 w 21627"/>
              <a:gd name="connsiteY1" fmla="*/ 21631 h 21631"/>
              <a:gd name="connsiteX2" fmla="*/ 21627 w 21627"/>
              <a:gd name="connsiteY2" fmla="*/ 31 h 21631"/>
              <a:gd name="connsiteX3" fmla="*/ 1 w 21627"/>
              <a:gd name="connsiteY3" fmla="*/ 0 h 21631"/>
              <a:gd name="connsiteX4" fmla="*/ 6 w 21627"/>
              <a:gd name="connsiteY4" fmla="*/ 21631 h 21631"/>
              <a:gd name="connsiteX0" fmla="*/ 6 w 21627"/>
              <a:gd name="connsiteY0" fmla="*/ 21631 h 21631"/>
              <a:gd name="connsiteX1" fmla="*/ 8678 w 21627"/>
              <a:gd name="connsiteY1" fmla="*/ 21631 h 21631"/>
              <a:gd name="connsiteX2" fmla="*/ 21627 w 21627"/>
              <a:gd name="connsiteY2" fmla="*/ 31 h 21631"/>
              <a:gd name="connsiteX3" fmla="*/ 1 w 21627"/>
              <a:gd name="connsiteY3" fmla="*/ 0 h 21631"/>
              <a:gd name="connsiteX4" fmla="*/ 6 w 21627"/>
              <a:gd name="connsiteY4" fmla="*/ 21631 h 21631"/>
              <a:gd name="connsiteX0" fmla="*/ 6 w 21728"/>
              <a:gd name="connsiteY0" fmla="*/ 21631 h 21631"/>
              <a:gd name="connsiteX1" fmla="*/ 8678 w 21728"/>
              <a:gd name="connsiteY1" fmla="*/ 21631 h 21631"/>
              <a:gd name="connsiteX2" fmla="*/ 21627 w 21728"/>
              <a:gd name="connsiteY2" fmla="*/ 31 h 21631"/>
              <a:gd name="connsiteX3" fmla="*/ 1 w 21728"/>
              <a:gd name="connsiteY3" fmla="*/ 0 h 21631"/>
              <a:gd name="connsiteX4" fmla="*/ 6 w 21728"/>
              <a:gd name="connsiteY4" fmla="*/ 21631 h 21631"/>
              <a:gd name="connsiteX0" fmla="*/ 6 w 21745"/>
              <a:gd name="connsiteY0" fmla="*/ 21631 h 21631"/>
              <a:gd name="connsiteX1" fmla="*/ 8678 w 21745"/>
              <a:gd name="connsiteY1" fmla="*/ 21631 h 21631"/>
              <a:gd name="connsiteX2" fmla="*/ 21627 w 21745"/>
              <a:gd name="connsiteY2" fmla="*/ 31 h 21631"/>
              <a:gd name="connsiteX3" fmla="*/ 1 w 21745"/>
              <a:gd name="connsiteY3" fmla="*/ 0 h 21631"/>
              <a:gd name="connsiteX4" fmla="*/ 6 w 21745"/>
              <a:gd name="connsiteY4" fmla="*/ 21631 h 21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5" h="21631" extrusionOk="0">
                <a:moveTo>
                  <a:pt x="6" y="21631"/>
                </a:moveTo>
                <a:lnTo>
                  <a:pt x="8678" y="21631"/>
                </a:lnTo>
                <a:cubicBezTo>
                  <a:pt x="16681" y="17175"/>
                  <a:pt x="22674" y="9353"/>
                  <a:pt x="21627" y="31"/>
                </a:cubicBezTo>
                <a:lnTo>
                  <a:pt x="1" y="0"/>
                </a:lnTo>
                <a:cubicBezTo>
                  <a:pt x="23" y="7212"/>
                  <a:pt x="-16" y="14419"/>
                  <a:pt x="6" y="21631"/>
                </a:cubicBezTo>
                <a:close/>
              </a:path>
            </a:pathLst>
          </a:custGeom>
          <a:solidFill>
            <a:schemeClr val="accent1">
              <a:alpha val="94000"/>
            </a:schemeClr>
          </a:solidFill>
          <a:ln w="12700">
            <a:no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a:p>
        </p:txBody>
      </p:sp>
      <p:sp>
        <p:nvSpPr>
          <p:cNvPr id="20" name="TextBox 19">
            <a:extLst>
              <a:ext uri="{FF2B5EF4-FFF2-40B4-BE49-F238E27FC236}">
                <a16:creationId xmlns:a16="http://schemas.microsoft.com/office/drawing/2014/main" id="{6299DE9E-925D-4BDA-9FDC-5D2E05924BAD}"/>
              </a:ext>
            </a:extLst>
          </p:cNvPr>
          <p:cNvSpPr txBox="1"/>
          <p:nvPr/>
        </p:nvSpPr>
        <p:spPr>
          <a:xfrm>
            <a:off x="89032" y="444184"/>
            <a:ext cx="7388599" cy="769441"/>
          </a:xfrm>
          <a:prstGeom prst="rect">
            <a:avLst/>
          </a:prstGeom>
          <a:noFill/>
        </p:spPr>
        <p:txBody>
          <a:bodyPr wrap="square" rtlCol="0">
            <a:spAutoFit/>
          </a:bodyPr>
          <a:lstStyle/>
          <a:p>
            <a:pPr algn="ctr"/>
            <a:r>
              <a:rPr lang="en-US" sz="4400" dirty="0">
                <a:latin typeface="+mj-lt"/>
                <a:ea typeface="+mj-ea"/>
                <a:cs typeface="+mj-cs"/>
              </a:rPr>
              <a:t>2021 |</a:t>
            </a:r>
            <a:r>
              <a:rPr lang="en-US" sz="3200" b="1" spc="-300" dirty="0">
                <a:solidFill>
                  <a:schemeClr val="tx1">
                    <a:lumMod val="75000"/>
                    <a:lumOff val="25000"/>
                  </a:schemeClr>
                </a:solidFill>
              </a:rPr>
              <a:t> </a:t>
            </a:r>
            <a:r>
              <a:rPr lang="en-US" sz="4400" dirty="0">
                <a:latin typeface="+mj-lt"/>
                <a:ea typeface="+mj-ea"/>
                <a:cs typeface="+mj-cs"/>
              </a:rPr>
              <a:t>Our achievements</a:t>
            </a:r>
          </a:p>
        </p:txBody>
      </p:sp>
      <p:grpSp>
        <p:nvGrpSpPr>
          <p:cNvPr id="21" name="Group 20"/>
          <p:cNvGrpSpPr/>
          <p:nvPr/>
        </p:nvGrpSpPr>
        <p:grpSpPr>
          <a:xfrm>
            <a:off x="451617" y="4448768"/>
            <a:ext cx="1434634" cy="1352811"/>
            <a:chOff x="1352811" y="4045907"/>
            <a:chExt cx="1202499" cy="1352811"/>
          </a:xfrm>
          <a:solidFill>
            <a:schemeClr val="accent1">
              <a:lumMod val="60000"/>
              <a:lumOff val="40000"/>
            </a:schemeClr>
          </a:solidFill>
        </p:grpSpPr>
        <p:sp>
          <p:nvSpPr>
            <p:cNvPr id="29" name="Hexagon 28"/>
            <p:cNvSpPr/>
            <p:nvPr/>
          </p:nvSpPr>
          <p:spPr>
            <a:xfrm rot="5400000">
              <a:off x="1277655" y="4121063"/>
              <a:ext cx="1352811" cy="1202499"/>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xagon 29"/>
            <p:cNvSpPr/>
            <p:nvPr/>
          </p:nvSpPr>
          <p:spPr>
            <a:xfrm rot="5400000">
              <a:off x="1421705" y="4279204"/>
              <a:ext cx="1064710" cy="8862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b="1" baseline="30000" dirty="0">
                <a:solidFill>
                  <a:schemeClr val="tx1">
                    <a:lumMod val="75000"/>
                    <a:lumOff val="25000"/>
                  </a:schemeClr>
                </a:solidFill>
              </a:endParaRPr>
            </a:p>
            <a:p>
              <a:pPr algn="ctr"/>
              <a:r>
                <a:rPr lang="en-US" sz="3600" b="1" baseline="30000" dirty="0" smtClean="0">
                  <a:solidFill>
                    <a:schemeClr val="tx1">
                      <a:lumMod val="75000"/>
                      <a:lumOff val="25000"/>
                    </a:schemeClr>
                  </a:solidFill>
                </a:rPr>
                <a:t>1</a:t>
              </a:r>
              <a:endParaRPr lang="en-US" sz="3600" b="1" baseline="30000" dirty="0">
                <a:solidFill>
                  <a:schemeClr val="tx1">
                    <a:lumMod val="75000"/>
                    <a:lumOff val="25000"/>
                  </a:schemeClr>
                </a:solidFill>
              </a:endParaRPr>
            </a:p>
          </p:txBody>
        </p:sp>
      </p:grpSp>
      <p:grpSp>
        <p:nvGrpSpPr>
          <p:cNvPr id="31" name="Group 30"/>
          <p:cNvGrpSpPr/>
          <p:nvPr/>
        </p:nvGrpSpPr>
        <p:grpSpPr>
          <a:xfrm>
            <a:off x="467880" y="1616341"/>
            <a:ext cx="2459404" cy="1716067"/>
            <a:chOff x="3064716" y="4045907"/>
            <a:chExt cx="1964483" cy="1352811"/>
          </a:xfrm>
          <a:solidFill>
            <a:schemeClr val="accent1">
              <a:lumMod val="60000"/>
              <a:lumOff val="40000"/>
            </a:schemeClr>
          </a:solidFill>
        </p:grpSpPr>
        <p:sp>
          <p:nvSpPr>
            <p:cNvPr id="32" name="Hexagon 31"/>
            <p:cNvSpPr/>
            <p:nvPr/>
          </p:nvSpPr>
          <p:spPr>
            <a:xfrm rot="5400000">
              <a:off x="3370552" y="3740071"/>
              <a:ext cx="1352811" cy="1964483"/>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p:cNvSpPr/>
            <p:nvPr/>
          </p:nvSpPr>
          <p:spPr>
            <a:xfrm rot="5400000">
              <a:off x="3514602" y="3791245"/>
              <a:ext cx="1064710" cy="184354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600" b="1" dirty="0">
                  <a:solidFill>
                    <a:schemeClr val="tx1">
                      <a:lumMod val="75000"/>
                      <a:lumOff val="25000"/>
                    </a:schemeClr>
                  </a:solidFill>
                </a:rPr>
                <a:t>8</a:t>
              </a:r>
              <a:endParaRPr lang="en-US" sz="3200" b="1" baseline="30000" dirty="0">
                <a:solidFill>
                  <a:schemeClr val="tx1">
                    <a:lumMod val="75000"/>
                    <a:lumOff val="25000"/>
                  </a:schemeClr>
                </a:solidFill>
              </a:endParaRPr>
            </a:p>
          </p:txBody>
        </p:sp>
      </p:grpSp>
      <p:grpSp>
        <p:nvGrpSpPr>
          <p:cNvPr id="35" name="Group 34"/>
          <p:cNvGrpSpPr/>
          <p:nvPr/>
        </p:nvGrpSpPr>
        <p:grpSpPr>
          <a:xfrm>
            <a:off x="3709290" y="3005034"/>
            <a:ext cx="1774551" cy="1610411"/>
            <a:chOff x="4776623" y="4045907"/>
            <a:chExt cx="1202499" cy="1352811"/>
          </a:xfrm>
          <a:solidFill>
            <a:schemeClr val="accent1">
              <a:lumMod val="60000"/>
              <a:lumOff val="40000"/>
            </a:schemeClr>
          </a:solidFill>
        </p:grpSpPr>
        <p:sp>
          <p:nvSpPr>
            <p:cNvPr id="36" name="Hexagon 35"/>
            <p:cNvSpPr/>
            <p:nvPr/>
          </p:nvSpPr>
          <p:spPr>
            <a:xfrm rot="5400000">
              <a:off x="4701467" y="4121063"/>
              <a:ext cx="1352811" cy="1202499"/>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p:cNvSpPr/>
            <p:nvPr/>
          </p:nvSpPr>
          <p:spPr>
            <a:xfrm rot="5400000">
              <a:off x="4845517" y="4279204"/>
              <a:ext cx="1064710" cy="8862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600" b="1" dirty="0">
                  <a:solidFill>
                    <a:schemeClr val="tx1">
                      <a:lumMod val="75000"/>
                      <a:lumOff val="25000"/>
                    </a:schemeClr>
                  </a:solidFill>
                </a:rPr>
                <a:t>3</a:t>
              </a:r>
              <a:endParaRPr lang="en-US" sz="2400" b="1" baseline="30000" dirty="0">
                <a:solidFill>
                  <a:schemeClr val="tx1">
                    <a:lumMod val="75000"/>
                    <a:lumOff val="25000"/>
                  </a:schemeClr>
                </a:solidFill>
              </a:endParaRPr>
            </a:p>
          </p:txBody>
        </p:sp>
      </p:grpSp>
      <p:sp>
        <p:nvSpPr>
          <p:cNvPr id="39" name="Rectangle 38"/>
          <p:cNvSpPr/>
          <p:nvPr/>
        </p:nvSpPr>
        <p:spPr>
          <a:xfrm>
            <a:off x="140446" y="5637042"/>
            <a:ext cx="2056973" cy="523220"/>
          </a:xfrm>
          <a:prstGeom prst="rect">
            <a:avLst/>
          </a:prstGeom>
        </p:spPr>
        <p:txBody>
          <a:bodyPr wrap="none">
            <a:spAutoFit/>
          </a:bodyPr>
          <a:lstStyle/>
          <a:p>
            <a:pPr algn="ctr"/>
            <a:r>
              <a:rPr lang="en-US" sz="2800" spc="-150" dirty="0">
                <a:solidFill>
                  <a:schemeClr val="tx1">
                    <a:lumMod val="75000"/>
                    <a:lumOff val="25000"/>
                  </a:schemeClr>
                </a:solidFill>
              </a:rPr>
              <a:t>Social </a:t>
            </a:r>
            <a:r>
              <a:rPr lang="en-US" sz="2800" spc="-150" dirty="0" smtClean="0">
                <a:solidFill>
                  <a:schemeClr val="tx1">
                    <a:lumMod val="75000"/>
                    <a:lumOff val="25000"/>
                  </a:schemeClr>
                </a:solidFill>
              </a:rPr>
              <a:t>Event</a:t>
            </a:r>
            <a:endParaRPr lang="en-US" sz="2800" dirty="0"/>
          </a:p>
        </p:txBody>
      </p:sp>
      <p:sp>
        <p:nvSpPr>
          <p:cNvPr id="40" name="Rectangle 39"/>
          <p:cNvSpPr/>
          <p:nvPr/>
        </p:nvSpPr>
        <p:spPr>
          <a:xfrm>
            <a:off x="581730" y="3170410"/>
            <a:ext cx="2231701" cy="523220"/>
          </a:xfrm>
          <a:prstGeom prst="rect">
            <a:avLst/>
          </a:prstGeom>
        </p:spPr>
        <p:txBody>
          <a:bodyPr wrap="none">
            <a:spAutoFit/>
          </a:bodyPr>
          <a:lstStyle/>
          <a:p>
            <a:pPr algn="ctr"/>
            <a:r>
              <a:rPr lang="en-US" sz="2800" spc="-150" dirty="0">
                <a:solidFill>
                  <a:schemeClr val="tx1">
                    <a:lumMod val="75000"/>
                    <a:lumOff val="25000"/>
                  </a:schemeClr>
                </a:solidFill>
              </a:rPr>
              <a:t>Leader </a:t>
            </a:r>
            <a:r>
              <a:rPr lang="en-US" sz="2800" spc="-150" dirty="0" smtClean="0">
                <a:solidFill>
                  <a:schemeClr val="tx1">
                    <a:lumMod val="75000"/>
                    <a:lumOff val="25000"/>
                  </a:schemeClr>
                </a:solidFill>
              </a:rPr>
              <a:t>Series</a:t>
            </a:r>
            <a:endParaRPr lang="en-US" sz="2800" dirty="0"/>
          </a:p>
        </p:txBody>
      </p:sp>
      <p:sp>
        <p:nvSpPr>
          <p:cNvPr id="41" name="Rectangle 40"/>
          <p:cNvSpPr/>
          <p:nvPr/>
        </p:nvSpPr>
        <p:spPr>
          <a:xfrm>
            <a:off x="3796988" y="4439576"/>
            <a:ext cx="1526087" cy="523220"/>
          </a:xfrm>
          <a:prstGeom prst="rect">
            <a:avLst/>
          </a:prstGeom>
        </p:spPr>
        <p:txBody>
          <a:bodyPr wrap="square">
            <a:spAutoFit/>
          </a:bodyPr>
          <a:lstStyle/>
          <a:p>
            <a:pPr algn="ctr"/>
            <a:r>
              <a:rPr lang="en-US" sz="2800" spc="-150" dirty="0"/>
              <a:t>Surveys</a:t>
            </a:r>
          </a:p>
        </p:txBody>
      </p:sp>
      <p:grpSp>
        <p:nvGrpSpPr>
          <p:cNvPr id="42" name="Group 41"/>
          <p:cNvGrpSpPr/>
          <p:nvPr/>
        </p:nvGrpSpPr>
        <p:grpSpPr>
          <a:xfrm>
            <a:off x="7845402" y="1997629"/>
            <a:ext cx="1764842" cy="1508607"/>
            <a:chOff x="4776623" y="4045907"/>
            <a:chExt cx="1202499" cy="1352811"/>
          </a:xfrm>
          <a:solidFill>
            <a:schemeClr val="accent1">
              <a:lumMod val="60000"/>
              <a:lumOff val="40000"/>
            </a:schemeClr>
          </a:solidFill>
        </p:grpSpPr>
        <p:sp>
          <p:nvSpPr>
            <p:cNvPr id="43" name="Hexagon 42"/>
            <p:cNvSpPr/>
            <p:nvPr/>
          </p:nvSpPr>
          <p:spPr>
            <a:xfrm rot="5400000">
              <a:off x="4701467" y="4121063"/>
              <a:ext cx="1352811" cy="1202499"/>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43"/>
            <p:cNvSpPr/>
            <p:nvPr/>
          </p:nvSpPr>
          <p:spPr>
            <a:xfrm rot="5400000">
              <a:off x="4845517" y="4279204"/>
              <a:ext cx="1064710" cy="8862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600" b="1" baseline="30000" dirty="0" smtClean="0">
                  <a:solidFill>
                    <a:schemeClr val="tx1">
                      <a:lumMod val="75000"/>
                      <a:lumOff val="25000"/>
                    </a:schemeClr>
                  </a:solidFill>
                </a:rPr>
                <a:t>1</a:t>
              </a:r>
              <a:endParaRPr lang="en-US" sz="2400" b="1" baseline="30000" dirty="0">
                <a:solidFill>
                  <a:schemeClr val="tx1">
                    <a:lumMod val="75000"/>
                    <a:lumOff val="25000"/>
                  </a:schemeClr>
                </a:solidFill>
              </a:endParaRPr>
            </a:p>
          </p:txBody>
        </p:sp>
      </p:grpSp>
      <p:sp>
        <p:nvSpPr>
          <p:cNvPr id="45" name="Rectangle 44"/>
          <p:cNvSpPr/>
          <p:nvPr/>
        </p:nvSpPr>
        <p:spPr>
          <a:xfrm>
            <a:off x="7754721" y="3392075"/>
            <a:ext cx="2395206" cy="461665"/>
          </a:xfrm>
          <a:prstGeom prst="rect">
            <a:avLst/>
          </a:prstGeom>
        </p:spPr>
        <p:txBody>
          <a:bodyPr wrap="none">
            <a:spAutoFit/>
          </a:bodyPr>
          <a:lstStyle/>
          <a:p>
            <a:pPr algn="ctr"/>
            <a:r>
              <a:rPr lang="en-US" sz="2400" spc="-150" dirty="0" smtClean="0">
                <a:solidFill>
                  <a:schemeClr val="accent1"/>
                </a:solidFill>
              </a:rPr>
              <a:t>HR Best Practices</a:t>
            </a:r>
            <a:endParaRPr lang="en-US" sz="2400" dirty="0">
              <a:solidFill>
                <a:schemeClr val="accent1"/>
              </a:solidFill>
            </a:endParaRPr>
          </a:p>
        </p:txBody>
      </p:sp>
      <p:grpSp>
        <p:nvGrpSpPr>
          <p:cNvPr id="46" name="Group 45"/>
          <p:cNvGrpSpPr/>
          <p:nvPr/>
        </p:nvGrpSpPr>
        <p:grpSpPr>
          <a:xfrm>
            <a:off x="6626655" y="4263328"/>
            <a:ext cx="1764842" cy="1508607"/>
            <a:chOff x="4776623" y="4045907"/>
            <a:chExt cx="1202499" cy="1352811"/>
          </a:xfrm>
          <a:solidFill>
            <a:schemeClr val="accent1">
              <a:lumMod val="60000"/>
              <a:lumOff val="40000"/>
            </a:schemeClr>
          </a:solidFill>
        </p:grpSpPr>
        <p:sp>
          <p:nvSpPr>
            <p:cNvPr id="47" name="Hexagon 46"/>
            <p:cNvSpPr/>
            <p:nvPr/>
          </p:nvSpPr>
          <p:spPr>
            <a:xfrm rot="5400000">
              <a:off x="4701467" y="4121063"/>
              <a:ext cx="1352811" cy="1202499"/>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p:cNvSpPr/>
            <p:nvPr/>
          </p:nvSpPr>
          <p:spPr>
            <a:xfrm rot="5400000">
              <a:off x="4845517" y="4279204"/>
              <a:ext cx="1064710" cy="8862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600" b="1" baseline="30000" dirty="0" smtClean="0">
                  <a:solidFill>
                    <a:schemeClr val="tx1">
                      <a:lumMod val="75000"/>
                      <a:lumOff val="25000"/>
                    </a:schemeClr>
                  </a:solidFill>
                </a:rPr>
                <a:t>2</a:t>
              </a:r>
              <a:endParaRPr lang="en-US" sz="2400" b="1" baseline="30000" dirty="0">
                <a:solidFill>
                  <a:schemeClr val="tx1">
                    <a:lumMod val="75000"/>
                    <a:lumOff val="25000"/>
                  </a:schemeClr>
                </a:solidFill>
              </a:endParaRPr>
            </a:p>
          </p:txBody>
        </p:sp>
      </p:grpSp>
      <p:sp>
        <p:nvSpPr>
          <p:cNvPr id="49" name="Rectangle 48"/>
          <p:cNvSpPr/>
          <p:nvPr/>
        </p:nvSpPr>
        <p:spPr>
          <a:xfrm>
            <a:off x="6162308" y="5590647"/>
            <a:ext cx="3018775" cy="461665"/>
          </a:xfrm>
          <a:prstGeom prst="rect">
            <a:avLst/>
          </a:prstGeom>
        </p:spPr>
        <p:txBody>
          <a:bodyPr wrap="none">
            <a:spAutoFit/>
          </a:bodyPr>
          <a:lstStyle/>
          <a:p>
            <a:pPr algn="ctr"/>
            <a:r>
              <a:rPr lang="en-US" sz="2400" spc="-150" dirty="0" smtClean="0">
                <a:solidFill>
                  <a:schemeClr val="accent1"/>
                </a:solidFill>
              </a:rPr>
              <a:t>Get to know us better</a:t>
            </a:r>
            <a:endParaRPr lang="en-US" sz="2400" dirty="0">
              <a:solidFill>
                <a:schemeClr val="accent1"/>
              </a:solidFill>
            </a:endParaRPr>
          </a:p>
        </p:txBody>
      </p:sp>
      <p:grpSp>
        <p:nvGrpSpPr>
          <p:cNvPr id="50" name="Group 49"/>
          <p:cNvGrpSpPr/>
          <p:nvPr/>
        </p:nvGrpSpPr>
        <p:grpSpPr>
          <a:xfrm>
            <a:off x="10204391" y="3693630"/>
            <a:ext cx="1764842" cy="1508607"/>
            <a:chOff x="4776623" y="4045907"/>
            <a:chExt cx="1202499" cy="1352811"/>
          </a:xfrm>
          <a:solidFill>
            <a:schemeClr val="accent1">
              <a:lumMod val="60000"/>
              <a:lumOff val="40000"/>
            </a:schemeClr>
          </a:solidFill>
        </p:grpSpPr>
        <p:sp>
          <p:nvSpPr>
            <p:cNvPr id="51" name="Hexagon 50"/>
            <p:cNvSpPr/>
            <p:nvPr/>
          </p:nvSpPr>
          <p:spPr>
            <a:xfrm rot="5400000">
              <a:off x="4701467" y="4121063"/>
              <a:ext cx="1352811" cy="1202499"/>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5400000">
              <a:off x="4845517" y="4279204"/>
              <a:ext cx="1064710" cy="88621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600" b="1" baseline="30000" dirty="0" smtClean="0">
                  <a:solidFill>
                    <a:schemeClr val="tx1">
                      <a:lumMod val="75000"/>
                      <a:lumOff val="25000"/>
                    </a:schemeClr>
                  </a:solidFill>
                </a:rPr>
                <a:t>3</a:t>
              </a:r>
              <a:endParaRPr lang="en-US" sz="2400" b="1" baseline="30000" dirty="0">
                <a:solidFill>
                  <a:schemeClr val="tx1">
                    <a:lumMod val="75000"/>
                    <a:lumOff val="25000"/>
                  </a:schemeClr>
                </a:solidFill>
              </a:endParaRPr>
            </a:p>
          </p:txBody>
        </p:sp>
      </p:grpSp>
      <p:sp>
        <p:nvSpPr>
          <p:cNvPr id="53" name="Rectangle 52"/>
          <p:cNvSpPr/>
          <p:nvPr/>
        </p:nvSpPr>
        <p:spPr>
          <a:xfrm>
            <a:off x="10563269" y="5017631"/>
            <a:ext cx="1047083" cy="523220"/>
          </a:xfrm>
          <a:prstGeom prst="rect">
            <a:avLst/>
          </a:prstGeom>
        </p:spPr>
        <p:txBody>
          <a:bodyPr wrap="none">
            <a:spAutoFit/>
          </a:bodyPr>
          <a:lstStyle/>
          <a:p>
            <a:pPr algn="ctr"/>
            <a:r>
              <a:rPr lang="en-US" sz="2800" spc="-150" dirty="0" smtClean="0">
                <a:solidFill>
                  <a:schemeClr val="accent1"/>
                </a:solidFill>
              </a:rPr>
              <a:t>Legal</a:t>
            </a:r>
            <a:endParaRPr lang="en-US" sz="2800" dirty="0">
              <a:solidFill>
                <a:schemeClr val="accent1"/>
              </a:solidFill>
            </a:endParaRPr>
          </a:p>
        </p:txBody>
      </p:sp>
    </p:spTree>
    <p:extLst>
      <p:ext uri="{BB962C8B-B14F-4D97-AF65-F5344CB8AC3E}">
        <p14:creationId xmlns:p14="http://schemas.microsoft.com/office/powerpoint/2010/main" val="338793848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anim calcmode="lin" valueType="num">
                                      <p:cBhvr>
                                        <p:cTn id="19" dur="500" fill="hold"/>
                                        <p:tgtEl>
                                          <p:spTgt spid="39"/>
                                        </p:tgtEl>
                                        <p:attrNameLst>
                                          <p:attrName>ppt_x</p:attrName>
                                        </p:attrNameLst>
                                      </p:cBhvr>
                                      <p:tavLst>
                                        <p:tav tm="0">
                                          <p:val>
                                            <p:strVal val="#ppt_x"/>
                                          </p:val>
                                        </p:tav>
                                        <p:tav tm="100000">
                                          <p:val>
                                            <p:strVal val="#ppt_x"/>
                                          </p:val>
                                        </p:tav>
                                      </p:tavLst>
                                    </p:anim>
                                    <p:anim calcmode="lin" valueType="num">
                                      <p:cBhvr>
                                        <p:cTn id="20" dur="500" fill="hold"/>
                                        <p:tgtEl>
                                          <p:spTgt spid="39"/>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fltVal val="0"/>
                                          </p:val>
                                        </p:tav>
                                        <p:tav tm="100000">
                                          <p:val>
                                            <p:strVal val="#ppt_h"/>
                                          </p:val>
                                        </p:tav>
                                      </p:tavLst>
                                    </p:anim>
                                    <p:animEffect transition="in" filter="fade">
                                      <p:cBhvr>
                                        <p:cTn id="26" dur="500"/>
                                        <p:tgtEl>
                                          <p:spTgt spid="35"/>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anim calcmode="lin" valueType="num">
                                      <p:cBhvr>
                                        <p:cTn id="30" dur="500" fill="hold"/>
                                        <p:tgtEl>
                                          <p:spTgt spid="40"/>
                                        </p:tgtEl>
                                        <p:attrNameLst>
                                          <p:attrName>ppt_x</p:attrName>
                                        </p:attrNameLst>
                                      </p:cBhvr>
                                      <p:tavLst>
                                        <p:tav tm="0">
                                          <p:val>
                                            <p:strVal val="#ppt_x"/>
                                          </p:val>
                                        </p:tav>
                                        <p:tav tm="100000">
                                          <p:val>
                                            <p:strVal val="#ppt_x"/>
                                          </p:val>
                                        </p:tav>
                                      </p:tavLst>
                                    </p:anim>
                                    <p:anim calcmode="lin" valueType="num">
                                      <p:cBhvr>
                                        <p:cTn id="31" dur="500" fill="hold"/>
                                        <p:tgtEl>
                                          <p:spTgt spid="40"/>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anim calcmode="lin" valueType="num">
                                      <p:cBhvr>
                                        <p:cTn id="36" dur="500" fill="hold"/>
                                        <p:tgtEl>
                                          <p:spTgt spid="41"/>
                                        </p:tgtEl>
                                        <p:attrNameLst>
                                          <p:attrName>ppt_x</p:attrName>
                                        </p:attrNameLst>
                                      </p:cBhvr>
                                      <p:tavLst>
                                        <p:tav tm="0">
                                          <p:val>
                                            <p:strVal val="#ppt_x"/>
                                          </p:val>
                                        </p:tav>
                                        <p:tav tm="100000">
                                          <p:val>
                                            <p:strVal val="#ppt_x"/>
                                          </p:val>
                                        </p:tav>
                                      </p:tavLst>
                                    </p:anim>
                                    <p:anim calcmode="lin" valueType="num">
                                      <p:cBhvr>
                                        <p:cTn id="37" dur="500" fill="hold"/>
                                        <p:tgtEl>
                                          <p:spTgt spid="41"/>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53" presetClass="entr" presetSubtype="16"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Effect transition="in" filter="fade">
                                      <p:cBhvr>
                                        <p:cTn id="43" dur="500"/>
                                        <p:tgtEl>
                                          <p:spTgt spid="42"/>
                                        </p:tgtEl>
                                      </p:cBhvr>
                                    </p:animEffect>
                                  </p:childTnLst>
                                </p:cTn>
                              </p:par>
                            </p:childTnLst>
                          </p:cTn>
                        </p:par>
                        <p:par>
                          <p:cTn id="44" fill="hold">
                            <p:stCondLst>
                              <p:cond delay="2500"/>
                            </p:stCondLst>
                            <p:childTnLst>
                              <p:par>
                                <p:cTn id="45" presetID="42" presetClass="entr" presetSubtype="0"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anim calcmode="lin" valueType="num">
                                      <p:cBhvr>
                                        <p:cTn id="48" dur="500" fill="hold"/>
                                        <p:tgtEl>
                                          <p:spTgt spid="45"/>
                                        </p:tgtEl>
                                        <p:attrNameLst>
                                          <p:attrName>ppt_x</p:attrName>
                                        </p:attrNameLst>
                                      </p:cBhvr>
                                      <p:tavLst>
                                        <p:tav tm="0">
                                          <p:val>
                                            <p:strVal val="#ppt_x"/>
                                          </p:val>
                                        </p:tav>
                                        <p:tav tm="100000">
                                          <p:val>
                                            <p:strVal val="#ppt_x"/>
                                          </p:val>
                                        </p:tav>
                                      </p:tavLst>
                                    </p:anim>
                                    <p:anim calcmode="lin" valueType="num">
                                      <p:cBhvr>
                                        <p:cTn id="49" dur="500" fill="hold"/>
                                        <p:tgtEl>
                                          <p:spTgt spid="45"/>
                                        </p:tgtEl>
                                        <p:attrNameLst>
                                          <p:attrName>ppt_y</p:attrName>
                                        </p:attrNameLst>
                                      </p:cBhvr>
                                      <p:tavLst>
                                        <p:tav tm="0">
                                          <p:val>
                                            <p:strVal val="#ppt_y+.1"/>
                                          </p:val>
                                        </p:tav>
                                        <p:tav tm="100000">
                                          <p:val>
                                            <p:strVal val="#ppt_y"/>
                                          </p:val>
                                        </p:tav>
                                      </p:tavLst>
                                    </p:anim>
                                  </p:childTnLst>
                                </p:cTn>
                              </p:par>
                            </p:childTnLst>
                          </p:cTn>
                        </p:par>
                        <p:par>
                          <p:cTn id="50" fill="hold">
                            <p:stCondLst>
                              <p:cond delay="3000"/>
                            </p:stCondLst>
                            <p:childTnLst>
                              <p:par>
                                <p:cTn id="51" presetID="53" presetClass="entr" presetSubtype="16" fill="hold" nodeType="after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childTnLst>
                                </p:cTn>
                              </p:par>
                            </p:childTnLst>
                          </p:cTn>
                        </p:par>
                        <p:par>
                          <p:cTn id="56" fill="hold">
                            <p:stCondLst>
                              <p:cond delay="3500"/>
                            </p:stCondLst>
                            <p:childTnLst>
                              <p:par>
                                <p:cTn id="57" presetID="42" presetClass="entr" presetSubtype="0" fill="hold" grpId="0"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anim calcmode="lin" valueType="num">
                                      <p:cBhvr>
                                        <p:cTn id="60" dur="500" fill="hold"/>
                                        <p:tgtEl>
                                          <p:spTgt spid="49"/>
                                        </p:tgtEl>
                                        <p:attrNameLst>
                                          <p:attrName>ppt_x</p:attrName>
                                        </p:attrNameLst>
                                      </p:cBhvr>
                                      <p:tavLst>
                                        <p:tav tm="0">
                                          <p:val>
                                            <p:strVal val="#ppt_x"/>
                                          </p:val>
                                        </p:tav>
                                        <p:tav tm="100000">
                                          <p:val>
                                            <p:strVal val="#ppt_x"/>
                                          </p:val>
                                        </p:tav>
                                      </p:tavLst>
                                    </p:anim>
                                    <p:anim calcmode="lin" valueType="num">
                                      <p:cBhvr>
                                        <p:cTn id="61" dur="500" fill="hold"/>
                                        <p:tgtEl>
                                          <p:spTgt spid="49"/>
                                        </p:tgtEl>
                                        <p:attrNameLst>
                                          <p:attrName>ppt_y</p:attrName>
                                        </p:attrNameLst>
                                      </p:cBhvr>
                                      <p:tavLst>
                                        <p:tav tm="0">
                                          <p:val>
                                            <p:strVal val="#ppt_y+.1"/>
                                          </p:val>
                                        </p:tav>
                                        <p:tav tm="100000">
                                          <p:val>
                                            <p:strVal val="#ppt_y"/>
                                          </p:val>
                                        </p:tav>
                                      </p:tavLst>
                                    </p:anim>
                                  </p:childTnLst>
                                </p:cTn>
                              </p:par>
                            </p:childTnLst>
                          </p:cTn>
                        </p:par>
                        <p:par>
                          <p:cTn id="62" fill="hold">
                            <p:stCondLst>
                              <p:cond delay="4000"/>
                            </p:stCondLst>
                            <p:childTnLst>
                              <p:par>
                                <p:cTn id="63" presetID="53" presetClass="entr" presetSubtype="16" fill="hold" nodeType="after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ppt_w</p:attrName>
                                        </p:attrNameLst>
                                      </p:cBhvr>
                                      <p:tavLst>
                                        <p:tav tm="0">
                                          <p:val>
                                            <p:fltVal val="0"/>
                                          </p:val>
                                        </p:tav>
                                        <p:tav tm="100000">
                                          <p:val>
                                            <p:strVal val="#ppt_w"/>
                                          </p:val>
                                        </p:tav>
                                      </p:tavLst>
                                    </p:anim>
                                    <p:anim calcmode="lin" valueType="num">
                                      <p:cBhvr>
                                        <p:cTn id="66" dur="500" fill="hold"/>
                                        <p:tgtEl>
                                          <p:spTgt spid="50"/>
                                        </p:tgtEl>
                                        <p:attrNameLst>
                                          <p:attrName>ppt_h</p:attrName>
                                        </p:attrNameLst>
                                      </p:cBhvr>
                                      <p:tavLst>
                                        <p:tav tm="0">
                                          <p:val>
                                            <p:fltVal val="0"/>
                                          </p:val>
                                        </p:tav>
                                        <p:tav tm="100000">
                                          <p:val>
                                            <p:strVal val="#ppt_h"/>
                                          </p:val>
                                        </p:tav>
                                      </p:tavLst>
                                    </p:anim>
                                    <p:animEffect transition="in" filter="fade">
                                      <p:cBhvr>
                                        <p:cTn id="67" dur="500"/>
                                        <p:tgtEl>
                                          <p:spTgt spid="50"/>
                                        </p:tgtEl>
                                      </p:cBhvr>
                                    </p:animEffect>
                                  </p:childTnLst>
                                </p:cTn>
                              </p:par>
                            </p:childTnLst>
                          </p:cTn>
                        </p:par>
                        <p:par>
                          <p:cTn id="68" fill="hold">
                            <p:stCondLst>
                              <p:cond delay="4500"/>
                            </p:stCondLst>
                            <p:childTnLst>
                              <p:par>
                                <p:cTn id="69" presetID="42" presetClass="entr" presetSubtype="0" fill="hold" grpId="0" nodeType="after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500"/>
                                        <p:tgtEl>
                                          <p:spTgt spid="53"/>
                                        </p:tgtEl>
                                      </p:cBhvr>
                                    </p:animEffect>
                                    <p:anim calcmode="lin" valueType="num">
                                      <p:cBhvr>
                                        <p:cTn id="72" dur="500" fill="hold"/>
                                        <p:tgtEl>
                                          <p:spTgt spid="53"/>
                                        </p:tgtEl>
                                        <p:attrNameLst>
                                          <p:attrName>ppt_x</p:attrName>
                                        </p:attrNameLst>
                                      </p:cBhvr>
                                      <p:tavLst>
                                        <p:tav tm="0">
                                          <p:val>
                                            <p:strVal val="#ppt_x"/>
                                          </p:val>
                                        </p:tav>
                                        <p:tav tm="100000">
                                          <p:val>
                                            <p:strVal val="#ppt_x"/>
                                          </p:val>
                                        </p:tav>
                                      </p:tavLst>
                                    </p:anim>
                                    <p:anim calcmode="lin" valueType="num">
                                      <p:cBhvr>
                                        <p:cTn id="73" dur="5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5" grpId="0"/>
      <p:bldP spid="49" grpId="0"/>
      <p:bldP spid="5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Εικόνα 3"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t="6063"/>
          <a:stretch/>
        </p:blipFill>
        <p:spPr bwMode="auto">
          <a:xfrm>
            <a:off x="6528049" y="966105"/>
            <a:ext cx="5081587" cy="5586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Εικόνα 6"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52" y="2205038"/>
            <a:ext cx="547846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Εικόνα 4" descr="image002"/>
          <p:cNvPicPr>
            <a:picLocks noChangeAspect="1" noChangeArrowheads="1"/>
          </p:cNvPicPr>
          <p:nvPr/>
        </p:nvPicPr>
        <p:blipFill rotWithShape="1">
          <a:blip r:embed="rId4">
            <a:extLst>
              <a:ext uri="{28A0092B-C50C-407E-A947-70E740481C1C}">
                <a14:useLocalDpi xmlns:a14="http://schemas.microsoft.com/office/drawing/2010/main" val="0"/>
              </a:ext>
            </a:extLst>
          </a:blip>
          <a:srcRect t="12873"/>
          <a:stretch/>
        </p:blipFill>
        <p:spPr bwMode="auto">
          <a:xfrm>
            <a:off x="2135560" y="3933056"/>
            <a:ext cx="2800350" cy="184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7"/>
          <p:cNvSpPr txBox="1">
            <a:spLocks noChangeArrowheads="1"/>
          </p:cNvSpPr>
          <p:nvPr/>
        </p:nvSpPr>
        <p:spPr bwMode="auto">
          <a:xfrm>
            <a:off x="573720" y="265114"/>
            <a:ext cx="81130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l-GR" sz="4400" b="0" i="0" u="none" strike="noStrike" kern="0" cap="none" spc="0" normalizeH="0" baseline="0" noProof="0" dirty="0">
                <a:ln w="3175">
                  <a:solidFill>
                    <a:srgbClr val="009DD9"/>
                  </a:solidFill>
                </a:ln>
                <a:solidFill>
                  <a:srgbClr val="009DD9"/>
                </a:solidFill>
                <a:effectLst/>
                <a:uLnTx/>
                <a:uFillTx/>
                <a:latin typeface="HelveNueThin" pitchFamily="2" charset="0"/>
                <a:ea typeface="+mn-ea"/>
                <a:cs typeface="+mn-cs"/>
              </a:rPr>
              <a:t>Sponsors &amp; </a:t>
            </a:r>
            <a:r>
              <a:rPr kumimoji="0" lang="en-GB" altLang="el-GR" sz="4400" b="0" i="0" u="none" strike="noStrike" kern="0" cap="none" spc="0" normalizeH="0" baseline="0" noProof="0" dirty="0" smtClean="0">
                <a:ln w="3175">
                  <a:solidFill>
                    <a:srgbClr val="009DD9"/>
                  </a:solidFill>
                </a:ln>
                <a:solidFill>
                  <a:srgbClr val="009DD9"/>
                </a:solidFill>
                <a:effectLst/>
                <a:uLnTx/>
                <a:uFillTx/>
                <a:latin typeface="HelveNueThin" pitchFamily="2" charset="0"/>
                <a:ea typeface="+mn-ea"/>
                <a:cs typeface="+mn-cs"/>
              </a:rPr>
              <a:t>Supporters </a:t>
            </a:r>
            <a:r>
              <a:rPr kumimoji="0" lang="en-GB" altLang="el-GR" sz="4400" b="0" i="0" u="none" strike="noStrike" kern="0" cap="none" spc="0" normalizeH="0" baseline="0" noProof="0" dirty="0" smtClean="0">
                <a:ln w="3175">
                  <a:solidFill>
                    <a:srgbClr val="009DD9"/>
                  </a:solidFill>
                </a:ln>
                <a:solidFill>
                  <a:srgbClr val="FF0000"/>
                </a:solidFill>
                <a:effectLst/>
                <a:uLnTx/>
                <a:uFillTx/>
                <a:latin typeface="HelveNueThin" pitchFamily="2" charset="0"/>
                <a:ea typeface="+mn-ea"/>
                <a:cs typeface="+mn-cs"/>
              </a:rPr>
              <a:t>2021</a:t>
            </a:r>
            <a:r>
              <a:rPr kumimoji="0" lang="en-GB" altLang="el-GR" sz="4400" b="0" i="0" u="none" strike="noStrike" kern="0" cap="none" spc="0" normalizeH="0" baseline="0" noProof="0" dirty="0" smtClean="0">
                <a:ln w="3175">
                  <a:solidFill>
                    <a:srgbClr val="009DD9"/>
                  </a:solidFill>
                </a:ln>
                <a:solidFill>
                  <a:srgbClr val="009DD9"/>
                </a:solidFill>
                <a:effectLst/>
                <a:uLnTx/>
                <a:uFillTx/>
                <a:latin typeface="HelveNueThin" pitchFamily="2" charset="0"/>
                <a:ea typeface="+mn-ea"/>
                <a:cs typeface="+mn-cs"/>
              </a:rPr>
              <a:t>   </a:t>
            </a:r>
            <a:endParaRPr kumimoji="0" lang="el-GR" altLang="el-GR" sz="4400" b="0" i="0" u="none" strike="noStrike" kern="0" cap="none" spc="0" normalizeH="0" baseline="0" noProof="0" dirty="0">
              <a:ln w="3175">
                <a:solidFill>
                  <a:srgbClr val="009DD9"/>
                </a:solidFill>
              </a:ln>
              <a:solidFill>
                <a:srgbClr val="009DD9"/>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25145042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randombar(horizontal)">
                                      <p:cBhvr>
                                        <p:cTn id="7" dur="500"/>
                                        <p:tgtEl>
                                          <p:spTgt spid="55299"/>
                                        </p:tgtEl>
                                      </p:cBhvr>
                                    </p:animEffect>
                                  </p:childTnLst>
                                </p:cTn>
                              </p:par>
                              <p:par>
                                <p:cTn id="8" presetID="14" presetClass="entr" presetSubtype="10" fill="hold" nodeType="withEffect">
                                  <p:stCondLst>
                                    <p:cond delay="0"/>
                                  </p:stCondLst>
                                  <p:childTnLst>
                                    <p:set>
                                      <p:cBhvr>
                                        <p:cTn id="9" dur="1" fill="hold">
                                          <p:stCondLst>
                                            <p:cond delay="0"/>
                                          </p:stCondLst>
                                        </p:cTn>
                                        <p:tgtEl>
                                          <p:spTgt spid="55298"/>
                                        </p:tgtEl>
                                        <p:attrNameLst>
                                          <p:attrName>style.visibility</p:attrName>
                                        </p:attrNameLst>
                                      </p:cBhvr>
                                      <p:to>
                                        <p:strVal val="visible"/>
                                      </p:to>
                                    </p:set>
                                    <p:animEffect transition="in" filter="randombar(horizontal)">
                                      <p:cBhvr>
                                        <p:cTn id="10" dur="500"/>
                                        <p:tgtEl>
                                          <p:spTgt spid="55298"/>
                                        </p:tgtEl>
                                      </p:cBhvr>
                                    </p:animEffect>
                                  </p:childTnLst>
                                </p:cTn>
                              </p:par>
                              <p:par>
                                <p:cTn id="11" presetID="14" presetClass="entr" presetSubtype="10" fill="hold" nodeType="withEffect">
                                  <p:stCondLst>
                                    <p:cond delay="0"/>
                                  </p:stCondLst>
                                  <p:childTnLst>
                                    <p:set>
                                      <p:cBhvr>
                                        <p:cTn id="12" dur="1" fill="hold">
                                          <p:stCondLst>
                                            <p:cond delay="0"/>
                                          </p:stCondLst>
                                        </p:cTn>
                                        <p:tgtEl>
                                          <p:spTgt spid="55300"/>
                                        </p:tgtEl>
                                        <p:attrNameLst>
                                          <p:attrName>style.visibility</p:attrName>
                                        </p:attrNameLst>
                                      </p:cBhvr>
                                      <p:to>
                                        <p:strVal val="visible"/>
                                      </p:to>
                                    </p:set>
                                    <p:animEffect transition="in" filter="randombar(horizontal)">
                                      <p:cBhvr>
                                        <p:cTn id="13"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017A3C91-444E-4FF0-A897-8485566C62EA}"/>
              </a:ext>
            </a:extLst>
          </p:cNvPr>
          <p:cNvGrpSpPr/>
          <p:nvPr/>
        </p:nvGrpSpPr>
        <p:grpSpPr>
          <a:xfrm flipH="1" flipV="1">
            <a:off x="4626208" y="-120088"/>
            <a:ext cx="740139" cy="1504950"/>
            <a:chOff x="11451861" y="5353050"/>
            <a:chExt cx="740139" cy="1504950"/>
          </a:xfrm>
        </p:grpSpPr>
        <p:sp>
          <p:nvSpPr>
            <p:cNvPr id="11" name="Freeform: Shape 10">
              <a:extLst>
                <a:ext uri="{FF2B5EF4-FFF2-40B4-BE49-F238E27FC236}">
                  <a16:creationId xmlns:a16="http://schemas.microsoft.com/office/drawing/2014/main" id="{A06990B3-6DFF-4C09-B395-35B1D5939498}"/>
                </a:ext>
              </a:extLst>
            </p:cNvPr>
            <p:cNvSpPr/>
            <p:nvPr/>
          </p:nvSpPr>
          <p:spPr>
            <a:xfrm flipV="1">
              <a:off x="11577255" y="5353050"/>
              <a:ext cx="614745" cy="1504950"/>
            </a:xfrm>
            <a:custGeom>
              <a:avLst/>
              <a:gdLst>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Lst>
              <a:ahLst/>
              <a:cxnLst>
                <a:cxn ang="0">
                  <a:pos x="connsiteX0" y="connsiteY0"/>
                </a:cxn>
                <a:cxn ang="0">
                  <a:pos x="connsiteX1" y="connsiteY1"/>
                </a:cxn>
                <a:cxn ang="0">
                  <a:pos x="connsiteX2" y="connsiteY2"/>
                </a:cxn>
                <a:cxn ang="0">
                  <a:pos x="connsiteX3" y="connsiteY3"/>
                </a:cxn>
              </a:cxnLst>
              <a:rect l="l" t="t" r="r" b="b"/>
              <a:pathLst>
                <a:path w="671260" h="1184910">
                  <a:moveTo>
                    <a:pt x="6415" y="0"/>
                  </a:moveTo>
                  <a:cubicBezTo>
                    <a:pt x="859" y="374967"/>
                    <a:pt x="-4697" y="749935"/>
                    <a:pt x="6415" y="941070"/>
                  </a:cubicBezTo>
                  <a:cubicBezTo>
                    <a:pt x="8955" y="1073785"/>
                    <a:pt x="51500" y="1144041"/>
                    <a:pt x="202630" y="1184910"/>
                  </a:cubicBezTo>
                  <a:lnTo>
                    <a:pt x="671260" y="1184910"/>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7DF2E61-8F51-432F-B32B-65B2AC957534}"/>
                </a:ext>
              </a:extLst>
            </p:cNvPr>
            <p:cNvSpPr/>
            <p:nvPr/>
          </p:nvSpPr>
          <p:spPr>
            <a:xfrm flipV="1">
              <a:off x="11451861" y="6063748"/>
              <a:ext cx="250788" cy="250788"/>
            </a:xfrm>
            <a:prstGeom prst="ellipse">
              <a:avLst/>
            </a:prstGeom>
            <a:solidFill>
              <a:schemeClr val="accent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A514D89-0302-4099-B9D6-E7F5B238D5F3}"/>
              </a:ext>
            </a:extLst>
          </p:cNvPr>
          <p:cNvGrpSpPr/>
          <p:nvPr/>
        </p:nvGrpSpPr>
        <p:grpSpPr>
          <a:xfrm>
            <a:off x="6377653" y="2011259"/>
            <a:ext cx="5411511" cy="2051952"/>
            <a:chOff x="8015427" y="2397098"/>
            <a:chExt cx="4176573" cy="2051952"/>
          </a:xfrm>
        </p:grpSpPr>
        <p:cxnSp>
          <p:nvCxnSpPr>
            <p:cNvPr id="13" name="Straight Connector 12">
              <a:extLst>
                <a:ext uri="{FF2B5EF4-FFF2-40B4-BE49-F238E27FC236}">
                  <a16:creationId xmlns:a16="http://schemas.microsoft.com/office/drawing/2014/main" id="{A81A393A-E15F-4A7F-B1BE-00F81B650C1B}"/>
                </a:ext>
              </a:extLst>
            </p:cNvPr>
            <p:cNvCxnSpPr>
              <a:cxnSpLocks/>
            </p:cNvCxnSpPr>
            <p:nvPr/>
          </p:nvCxnSpPr>
          <p:spPr>
            <a:xfrm>
              <a:off x="11251610" y="2634378"/>
              <a:ext cx="94039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657FF0C-6261-40C5-B810-EF8A44D6F79E}"/>
                </a:ext>
              </a:extLst>
            </p:cNvPr>
            <p:cNvSpPr txBox="1"/>
            <p:nvPr/>
          </p:nvSpPr>
          <p:spPr>
            <a:xfrm>
              <a:off x="9385040" y="2397098"/>
              <a:ext cx="1781969" cy="523220"/>
            </a:xfrm>
            <a:prstGeom prst="rect">
              <a:avLst/>
            </a:prstGeom>
            <a:noFill/>
          </p:spPr>
          <p:txBody>
            <a:bodyPr wrap="square" rtlCol="0">
              <a:spAutoFit/>
            </a:bodyPr>
            <a:lstStyle/>
            <a:p>
              <a:pPr algn="r"/>
              <a:r>
                <a:rPr lang="en-IN" sz="2800" dirty="0">
                  <a:solidFill>
                    <a:schemeClr val="accent1"/>
                  </a:solidFill>
                  <a:latin typeface="+mj-lt"/>
                  <a:ea typeface="+mj-ea"/>
                  <a:cs typeface="+mj-cs"/>
                </a:rPr>
                <a:t>New ERP</a:t>
              </a:r>
              <a:endParaRPr lang="en-IN" sz="2800" dirty="0">
                <a:solidFill>
                  <a:schemeClr val="accent1"/>
                </a:solidFill>
                <a:latin typeface="+mj-lt"/>
                <a:ea typeface="+mj-ea"/>
                <a:cs typeface="+mj-cs"/>
              </a:endParaRPr>
            </a:p>
          </p:txBody>
        </p:sp>
        <p:sp>
          <p:nvSpPr>
            <p:cNvPr id="25" name="TextBox 24">
              <a:extLst>
                <a:ext uri="{FF2B5EF4-FFF2-40B4-BE49-F238E27FC236}">
                  <a16:creationId xmlns:a16="http://schemas.microsoft.com/office/drawing/2014/main" id="{5C66540E-CC19-4574-AC77-9E1DFA930576}"/>
                </a:ext>
              </a:extLst>
            </p:cNvPr>
            <p:cNvSpPr txBox="1"/>
            <p:nvPr/>
          </p:nvSpPr>
          <p:spPr>
            <a:xfrm>
              <a:off x="8015427" y="3161464"/>
              <a:ext cx="3090936" cy="461665"/>
            </a:xfrm>
            <a:prstGeom prst="rect">
              <a:avLst/>
            </a:prstGeom>
            <a:noFill/>
          </p:spPr>
          <p:txBody>
            <a:bodyPr wrap="square" rtlCol="0">
              <a:spAutoFit/>
            </a:bodyPr>
            <a:lstStyle/>
            <a:p>
              <a:pPr algn="r"/>
              <a:r>
                <a:rPr lang="en-IN" sz="2400" dirty="0">
                  <a:solidFill>
                    <a:schemeClr val="accent1"/>
                  </a:solidFill>
                  <a:latin typeface="+mj-lt"/>
                  <a:ea typeface="+mj-ea"/>
                  <a:cs typeface="+mj-cs"/>
                </a:rPr>
                <a:t>Action </a:t>
              </a:r>
              <a:r>
                <a:rPr lang="en-IN" sz="2400" dirty="0" smtClean="0">
                  <a:solidFill>
                    <a:schemeClr val="accent1"/>
                  </a:solidFill>
                  <a:latin typeface="+mj-lt"/>
                  <a:ea typeface="+mj-ea"/>
                  <a:cs typeface="+mj-cs"/>
                </a:rPr>
                <a:t>Aid</a:t>
              </a:r>
              <a:r>
                <a:rPr lang="el-GR" sz="2400" dirty="0" smtClean="0">
                  <a:solidFill>
                    <a:schemeClr val="accent1"/>
                  </a:solidFill>
                  <a:latin typeface="+mj-lt"/>
                  <a:ea typeface="+mj-ea"/>
                  <a:cs typeface="+mj-cs"/>
                </a:rPr>
                <a:t> «</a:t>
              </a:r>
              <a:r>
                <a:rPr lang="en-US" sz="2400" dirty="0" smtClean="0">
                  <a:solidFill>
                    <a:schemeClr val="accent1"/>
                  </a:solidFill>
                  <a:latin typeface="+mj-lt"/>
                  <a:ea typeface="+mj-ea"/>
                  <a:cs typeface="+mj-cs"/>
                </a:rPr>
                <a:t>Safe </a:t>
              </a:r>
              <a:r>
                <a:rPr lang="en-US" sz="2400" dirty="0">
                  <a:solidFill>
                    <a:schemeClr val="accent1"/>
                  </a:solidFill>
                  <a:latin typeface="+mj-lt"/>
                  <a:ea typeface="+mj-ea"/>
                  <a:cs typeface="+mj-cs"/>
                </a:rPr>
                <a:t>at </a:t>
              </a:r>
              <a:r>
                <a:rPr lang="en-US" sz="2400" dirty="0" smtClean="0">
                  <a:solidFill>
                    <a:schemeClr val="accent1"/>
                  </a:solidFill>
                  <a:latin typeface="+mj-lt"/>
                  <a:ea typeface="+mj-ea"/>
                  <a:cs typeface="+mj-cs"/>
                </a:rPr>
                <a:t>Work</a:t>
              </a:r>
              <a:r>
                <a:rPr lang="el-GR" sz="2400" dirty="0" smtClean="0">
                  <a:solidFill>
                    <a:schemeClr val="accent1"/>
                  </a:solidFill>
                  <a:latin typeface="+mj-lt"/>
                  <a:ea typeface="+mj-ea"/>
                  <a:cs typeface="+mj-cs"/>
                </a:rPr>
                <a:t>»</a:t>
              </a:r>
              <a:endParaRPr lang="en-IN" sz="2400" dirty="0">
                <a:solidFill>
                  <a:schemeClr val="accent1"/>
                </a:solidFill>
                <a:latin typeface="+mj-lt"/>
                <a:ea typeface="+mj-ea"/>
                <a:cs typeface="+mj-cs"/>
              </a:endParaRPr>
            </a:p>
          </p:txBody>
        </p:sp>
        <p:sp>
          <p:nvSpPr>
            <p:cNvPr id="31" name="TextBox 30">
              <a:extLst>
                <a:ext uri="{FF2B5EF4-FFF2-40B4-BE49-F238E27FC236}">
                  <a16:creationId xmlns:a16="http://schemas.microsoft.com/office/drawing/2014/main" id="{3BF3910E-8B29-4B26-936C-9E4FD09D4670}"/>
                </a:ext>
              </a:extLst>
            </p:cNvPr>
            <p:cNvSpPr txBox="1"/>
            <p:nvPr/>
          </p:nvSpPr>
          <p:spPr>
            <a:xfrm>
              <a:off x="9443433" y="3925830"/>
              <a:ext cx="1699342" cy="523220"/>
            </a:xfrm>
            <a:prstGeom prst="rect">
              <a:avLst/>
            </a:prstGeom>
            <a:noFill/>
          </p:spPr>
          <p:txBody>
            <a:bodyPr wrap="square" rtlCol="0">
              <a:spAutoFit/>
            </a:bodyPr>
            <a:lstStyle/>
            <a:p>
              <a:pPr algn="r"/>
              <a:r>
                <a:rPr lang="en-IN" sz="2800" dirty="0" smtClean="0">
                  <a:solidFill>
                    <a:schemeClr val="accent1"/>
                  </a:solidFill>
                  <a:latin typeface="+mj-lt"/>
                  <a:ea typeface="+mj-ea"/>
                  <a:cs typeface="+mj-cs"/>
                </a:rPr>
                <a:t>SEV-IBEPE</a:t>
              </a:r>
              <a:endParaRPr lang="en-IN" sz="2800" dirty="0">
                <a:solidFill>
                  <a:schemeClr val="accent1"/>
                </a:solidFill>
                <a:latin typeface="+mj-lt"/>
                <a:ea typeface="+mj-ea"/>
                <a:cs typeface="+mj-cs"/>
              </a:endParaRPr>
            </a:p>
          </p:txBody>
        </p:sp>
        <p:cxnSp>
          <p:nvCxnSpPr>
            <p:cNvPr id="35" name="Straight Connector 34">
              <a:extLst>
                <a:ext uri="{FF2B5EF4-FFF2-40B4-BE49-F238E27FC236}">
                  <a16:creationId xmlns:a16="http://schemas.microsoft.com/office/drawing/2014/main" id="{0E0249BC-C167-4149-A33B-121FA7BFBEFE}"/>
                </a:ext>
              </a:extLst>
            </p:cNvPr>
            <p:cNvCxnSpPr>
              <a:cxnSpLocks/>
            </p:cNvCxnSpPr>
            <p:nvPr/>
          </p:nvCxnSpPr>
          <p:spPr>
            <a:xfrm>
              <a:off x="11251610" y="3428998"/>
              <a:ext cx="94039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FB2EA79-2411-4F10-8699-77D246F3777D}"/>
                </a:ext>
              </a:extLst>
            </p:cNvPr>
            <p:cNvCxnSpPr>
              <a:cxnSpLocks/>
            </p:cNvCxnSpPr>
            <p:nvPr/>
          </p:nvCxnSpPr>
          <p:spPr>
            <a:xfrm>
              <a:off x="11251610" y="4223619"/>
              <a:ext cx="94039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01470D35-7AD8-4628-B532-D622441EA6B2}"/>
                </a:ext>
              </a:extLst>
            </p:cNvPr>
            <p:cNvSpPr/>
            <p:nvPr/>
          </p:nvSpPr>
          <p:spPr>
            <a:xfrm flipV="1">
              <a:off x="11542105" y="2507077"/>
              <a:ext cx="250788" cy="250788"/>
            </a:xfrm>
            <a:prstGeom prst="ellipse">
              <a:avLst/>
            </a:prstGeom>
            <a:solidFill>
              <a:schemeClr val="accent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697F245-0C47-4930-8299-BABC21830834}"/>
                </a:ext>
              </a:extLst>
            </p:cNvPr>
            <p:cNvSpPr/>
            <p:nvPr/>
          </p:nvSpPr>
          <p:spPr>
            <a:xfrm flipV="1">
              <a:off x="11542105" y="3307254"/>
              <a:ext cx="250788" cy="250788"/>
            </a:xfrm>
            <a:prstGeom prst="ellipse">
              <a:avLst/>
            </a:prstGeom>
            <a:solidFill>
              <a:schemeClr val="accent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D991741-BD13-4BE2-927A-9038A84E58A0}"/>
                </a:ext>
              </a:extLst>
            </p:cNvPr>
            <p:cNvSpPr/>
            <p:nvPr/>
          </p:nvSpPr>
          <p:spPr>
            <a:xfrm flipV="1">
              <a:off x="11542105" y="4100132"/>
              <a:ext cx="250788" cy="250788"/>
            </a:xfrm>
            <a:prstGeom prst="ellipse">
              <a:avLst/>
            </a:prstGeom>
            <a:solidFill>
              <a:schemeClr val="accent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Isosceles Triangle 27">
            <a:extLst>
              <a:ext uri="{FF2B5EF4-FFF2-40B4-BE49-F238E27FC236}">
                <a16:creationId xmlns:a16="http://schemas.microsoft.com/office/drawing/2014/main" id="{78AE65B2-81D1-448C-8E09-F8AE9B6A87FD}"/>
              </a:ext>
            </a:extLst>
          </p:cNvPr>
          <p:cNvSpPr/>
          <p:nvPr/>
        </p:nvSpPr>
        <p:spPr>
          <a:xfrm flipV="1">
            <a:off x="-1" y="0"/>
            <a:ext cx="1806721" cy="1604042"/>
          </a:xfrm>
          <a:custGeom>
            <a:avLst/>
            <a:gdLst>
              <a:gd name="connsiteX0" fmla="*/ 0 w 1806721"/>
              <a:gd name="connsiteY0" fmla="*/ 1557518 h 1557518"/>
              <a:gd name="connsiteX1" fmla="*/ 0 w 1806721"/>
              <a:gd name="connsiteY1" fmla="*/ 0 h 1557518"/>
              <a:gd name="connsiteX2" fmla="*/ 1806721 w 1806721"/>
              <a:gd name="connsiteY2" fmla="*/ 1557518 h 1557518"/>
              <a:gd name="connsiteX3" fmla="*/ 0 w 1806721"/>
              <a:gd name="connsiteY3" fmla="*/ 1557518 h 1557518"/>
              <a:gd name="connsiteX0" fmla="*/ 0 w 1806721"/>
              <a:gd name="connsiteY0" fmla="*/ 1570842 h 1570842"/>
              <a:gd name="connsiteX1" fmla="*/ 0 w 1806721"/>
              <a:gd name="connsiteY1" fmla="*/ 13324 h 1570842"/>
              <a:gd name="connsiteX2" fmla="*/ 1806721 w 1806721"/>
              <a:gd name="connsiteY2" fmla="*/ 1570842 h 1570842"/>
              <a:gd name="connsiteX3" fmla="*/ 0 w 1806721"/>
              <a:gd name="connsiteY3" fmla="*/ 1570842 h 1570842"/>
              <a:gd name="connsiteX0" fmla="*/ 0 w 1806721"/>
              <a:gd name="connsiteY0" fmla="*/ 1578198 h 1578198"/>
              <a:gd name="connsiteX1" fmla="*/ 0 w 1806721"/>
              <a:gd name="connsiteY1" fmla="*/ 20680 h 1578198"/>
              <a:gd name="connsiteX2" fmla="*/ 1806721 w 1806721"/>
              <a:gd name="connsiteY2" fmla="*/ 1578198 h 1578198"/>
              <a:gd name="connsiteX3" fmla="*/ 0 w 1806721"/>
              <a:gd name="connsiteY3" fmla="*/ 1578198 h 1578198"/>
              <a:gd name="connsiteX0" fmla="*/ 0 w 1806721"/>
              <a:gd name="connsiteY0" fmla="*/ 1604042 h 1604042"/>
              <a:gd name="connsiteX1" fmla="*/ 0 w 1806721"/>
              <a:gd name="connsiteY1" fmla="*/ 46524 h 1604042"/>
              <a:gd name="connsiteX2" fmla="*/ 1806721 w 1806721"/>
              <a:gd name="connsiteY2" fmla="*/ 1604042 h 1604042"/>
              <a:gd name="connsiteX3" fmla="*/ 0 w 1806721"/>
              <a:gd name="connsiteY3" fmla="*/ 1604042 h 1604042"/>
            </a:gdLst>
            <a:ahLst/>
            <a:cxnLst>
              <a:cxn ang="0">
                <a:pos x="connsiteX0" y="connsiteY0"/>
              </a:cxn>
              <a:cxn ang="0">
                <a:pos x="connsiteX1" y="connsiteY1"/>
              </a:cxn>
              <a:cxn ang="0">
                <a:pos x="connsiteX2" y="connsiteY2"/>
              </a:cxn>
              <a:cxn ang="0">
                <a:pos x="connsiteX3" y="connsiteY3"/>
              </a:cxn>
            </a:cxnLst>
            <a:rect l="l" t="t" r="r" b="b"/>
            <a:pathLst>
              <a:path w="1806721" h="1604042">
                <a:moveTo>
                  <a:pt x="0" y="1604042"/>
                </a:moveTo>
                <a:lnTo>
                  <a:pt x="0" y="46524"/>
                </a:lnTo>
                <a:cubicBezTo>
                  <a:pt x="1481916" y="-105635"/>
                  <a:pt x="1007712" y="43148"/>
                  <a:pt x="1806721" y="1604042"/>
                </a:cubicBezTo>
                <a:lnTo>
                  <a:pt x="0" y="160404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Placeholder 15"/>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0099" r="20099"/>
          <a:stretch>
            <a:fillRect/>
          </a:stretch>
        </p:blipFill>
        <p:spPr>
          <a:xfrm>
            <a:off x="-4719" y="129042"/>
            <a:ext cx="5334060" cy="6858000"/>
          </a:xfrm>
        </p:spPr>
      </p:pic>
      <p:pic>
        <p:nvPicPr>
          <p:cNvPr id="14" name="Picture 13"/>
          <p:cNvPicPr>
            <a:picLocks noChangeAspect="1"/>
          </p:cNvPicPr>
          <p:nvPr/>
        </p:nvPicPr>
        <p:blipFill>
          <a:blip r:embed="rId4"/>
          <a:stretch>
            <a:fillRect/>
          </a:stretch>
        </p:blipFill>
        <p:spPr>
          <a:xfrm>
            <a:off x="9131" y="22640"/>
            <a:ext cx="5320210" cy="6858594"/>
          </a:xfrm>
          <a:prstGeom prst="rect">
            <a:avLst/>
          </a:prstGeom>
        </p:spPr>
      </p:pic>
      <p:sp>
        <p:nvSpPr>
          <p:cNvPr id="8" name="Picture Placeholder 18">
            <a:extLst>
              <a:ext uri="{FF2B5EF4-FFF2-40B4-BE49-F238E27FC236}">
                <a16:creationId xmlns:a16="http://schemas.microsoft.com/office/drawing/2014/main" id="{D4F05E6A-2329-40BE-816E-56F68EFA2808}"/>
              </a:ext>
            </a:extLst>
          </p:cNvPr>
          <p:cNvSpPr txBox="1">
            <a:spLocks/>
          </p:cNvSpPr>
          <p:nvPr/>
        </p:nvSpPr>
        <p:spPr>
          <a:xfrm>
            <a:off x="-1" y="4234228"/>
            <a:ext cx="2602138" cy="2623772"/>
          </a:xfrm>
          <a:custGeom>
            <a:avLst/>
            <a:gdLst>
              <a:gd name="connsiteX0" fmla="*/ 137625 w 2344152"/>
              <a:gd name="connsiteY0" fmla="*/ 0 h 2363640"/>
              <a:gd name="connsiteX1" fmla="*/ 2206528 w 2344152"/>
              <a:gd name="connsiteY1" fmla="*/ 0 h 2363640"/>
              <a:gd name="connsiteX2" fmla="*/ 2344152 w 2344152"/>
              <a:gd name="connsiteY2" fmla="*/ 137625 h 2363640"/>
              <a:gd name="connsiteX3" fmla="*/ 2344152 w 2344152"/>
              <a:gd name="connsiteY3" fmla="*/ 2226015 h 2363640"/>
              <a:gd name="connsiteX4" fmla="*/ 2206528 w 2344152"/>
              <a:gd name="connsiteY4" fmla="*/ 2363640 h 2363640"/>
              <a:gd name="connsiteX5" fmla="*/ 137625 w 2344152"/>
              <a:gd name="connsiteY5" fmla="*/ 2363640 h 2363640"/>
              <a:gd name="connsiteX6" fmla="*/ 0 w 2344152"/>
              <a:gd name="connsiteY6" fmla="*/ 2226015 h 2363640"/>
              <a:gd name="connsiteX7" fmla="*/ 0 w 2344152"/>
              <a:gd name="connsiteY7" fmla="*/ 137625 h 2363640"/>
              <a:gd name="connsiteX8" fmla="*/ 137625 w 2344152"/>
              <a:gd name="connsiteY8" fmla="*/ 0 h 236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152" h="2363640">
                <a:moveTo>
                  <a:pt x="137625" y="0"/>
                </a:moveTo>
                <a:lnTo>
                  <a:pt x="2206528" y="0"/>
                </a:lnTo>
                <a:cubicBezTo>
                  <a:pt x="2282535" y="0"/>
                  <a:pt x="2344152" y="61617"/>
                  <a:pt x="2344152" y="137625"/>
                </a:cubicBezTo>
                <a:lnTo>
                  <a:pt x="2344152" y="2226015"/>
                </a:lnTo>
                <a:cubicBezTo>
                  <a:pt x="2344152" y="2302023"/>
                  <a:pt x="2282535" y="2363640"/>
                  <a:pt x="2206528" y="2363640"/>
                </a:cubicBezTo>
                <a:lnTo>
                  <a:pt x="137625" y="2363640"/>
                </a:lnTo>
                <a:cubicBezTo>
                  <a:pt x="61617" y="2363640"/>
                  <a:pt x="0" y="2302023"/>
                  <a:pt x="0" y="2226015"/>
                </a:cubicBezTo>
                <a:lnTo>
                  <a:pt x="0" y="137625"/>
                </a:lnTo>
                <a:cubicBezTo>
                  <a:pt x="0" y="61617"/>
                  <a:pt x="61617" y="0"/>
                  <a:pt x="137625" y="0"/>
                </a:cubicBezTo>
                <a:close/>
              </a:path>
            </a:pathLst>
          </a:custGeom>
          <a:solidFill>
            <a:schemeClr val="accent1">
              <a:alpha val="30000"/>
            </a:schemeClr>
          </a:solid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b="1" kern="1200">
                <a:solidFill>
                  <a:schemeClr val="bg1">
                    <a:lumMod val="8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9" name="Picture Placeholder 18">
            <a:extLst>
              <a:ext uri="{FF2B5EF4-FFF2-40B4-BE49-F238E27FC236}">
                <a16:creationId xmlns:a16="http://schemas.microsoft.com/office/drawing/2014/main" id="{D022932E-7BED-47B9-A3D0-C12BDCC73E27}"/>
              </a:ext>
            </a:extLst>
          </p:cNvPr>
          <p:cNvSpPr txBox="1">
            <a:spLocks/>
          </p:cNvSpPr>
          <p:nvPr/>
        </p:nvSpPr>
        <p:spPr>
          <a:xfrm>
            <a:off x="5108944" y="4199461"/>
            <a:ext cx="2602138" cy="2623772"/>
          </a:xfrm>
          <a:custGeom>
            <a:avLst/>
            <a:gdLst>
              <a:gd name="connsiteX0" fmla="*/ 137625 w 2344152"/>
              <a:gd name="connsiteY0" fmla="*/ 0 h 2363640"/>
              <a:gd name="connsiteX1" fmla="*/ 2206528 w 2344152"/>
              <a:gd name="connsiteY1" fmla="*/ 0 h 2363640"/>
              <a:gd name="connsiteX2" fmla="*/ 2344152 w 2344152"/>
              <a:gd name="connsiteY2" fmla="*/ 137625 h 2363640"/>
              <a:gd name="connsiteX3" fmla="*/ 2344152 w 2344152"/>
              <a:gd name="connsiteY3" fmla="*/ 2226015 h 2363640"/>
              <a:gd name="connsiteX4" fmla="*/ 2206528 w 2344152"/>
              <a:gd name="connsiteY4" fmla="*/ 2363640 h 2363640"/>
              <a:gd name="connsiteX5" fmla="*/ 137625 w 2344152"/>
              <a:gd name="connsiteY5" fmla="*/ 2363640 h 2363640"/>
              <a:gd name="connsiteX6" fmla="*/ 0 w 2344152"/>
              <a:gd name="connsiteY6" fmla="*/ 2226015 h 2363640"/>
              <a:gd name="connsiteX7" fmla="*/ 0 w 2344152"/>
              <a:gd name="connsiteY7" fmla="*/ 137625 h 2363640"/>
              <a:gd name="connsiteX8" fmla="*/ 137625 w 2344152"/>
              <a:gd name="connsiteY8" fmla="*/ 0 h 236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152" h="2363640">
                <a:moveTo>
                  <a:pt x="137625" y="0"/>
                </a:moveTo>
                <a:lnTo>
                  <a:pt x="2206528" y="0"/>
                </a:lnTo>
                <a:cubicBezTo>
                  <a:pt x="2282535" y="0"/>
                  <a:pt x="2344152" y="61617"/>
                  <a:pt x="2344152" y="137625"/>
                </a:cubicBezTo>
                <a:lnTo>
                  <a:pt x="2344152" y="2226015"/>
                </a:lnTo>
                <a:cubicBezTo>
                  <a:pt x="2344152" y="2302023"/>
                  <a:pt x="2282535" y="2363640"/>
                  <a:pt x="2206528" y="2363640"/>
                </a:cubicBezTo>
                <a:lnTo>
                  <a:pt x="137625" y="2363640"/>
                </a:lnTo>
                <a:cubicBezTo>
                  <a:pt x="61617" y="2363640"/>
                  <a:pt x="0" y="2302023"/>
                  <a:pt x="0" y="2226015"/>
                </a:cubicBezTo>
                <a:lnTo>
                  <a:pt x="0" y="137625"/>
                </a:lnTo>
                <a:cubicBezTo>
                  <a:pt x="0" y="61617"/>
                  <a:pt x="61617" y="0"/>
                  <a:pt x="137625" y="0"/>
                </a:cubicBezTo>
                <a:close/>
              </a:path>
            </a:pathLst>
          </a:custGeom>
          <a:solidFill>
            <a:schemeClr val="accent1">
              <a:alpha val="30000"/>
            </a:schemeClr>
          </a:solid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b="1" kern="1200">
                <a:solidFill>
                  <a:schemeClr val="bg1">
                    <a:lumMod val="8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Picture Placeholder 18">
            <a:extLst>
              <a:ext uri="{FF2B5EF4-FFF2-40B4-BE49-F238E27FC236}">
                <a16:creationId xmlns:a16="http://schemas.microsoft.com/office/drawing/2014/main" id="{EF9C7AE9-7750-4C89-80F9-25AA53993AFA}"/>
              </a:ext>
            </a:extLst>
          </p:cNvPr>
          <p:cNvSpPr txBox="1">
            <a:spLocks/>
          </p:cNvSpPr>
          <p:nvPr/>
        </p:nvSpPr>
        <p:spPr>
          <a:xfrm>
            <a:off x="3024340" y="342900"/>
            <a:ext cx="2602138" cy="2623772"/>
          </a:xfrm>
          <a:custGeom>
            <a:avLst/>
            <a:gdLst>
              <a:gd name="connsiteX0" fmla="*/ 137625 w 2344152"/>
              <a:gd name="connsiteY0" fmla="*/ 0 h 2363640"/>
              <a:gd name="connsiteX1" fmla="*/ 2206528 w 2344152"/>
              <a:gd name="connsiteY1" fmla="*/ 0 h 2363640"/>
              <a:gd name="connsiteX2" fmla="*/ 2344152 w 2344152"/>
              <a:gd name="connsiteY2" fmla="*/ 137625 h 2363640"/>
              <a:gd name="connsiteX3" fmla="*/ 2344152 w 2344152"/>
              <a:gd name="connsiteY3" fmla="*/ 2226015 h 2363640"/>
              <a:gd name="connsiteX4" fmla="*/ 2206528 w 2344152"/>
              <a:gd name="connsiteY4" fmla="*/ 2363640 h 2363640"/>
              <a:gd name="connsiteX5" fmla="*/ 137625 w 2344152"/>
              <a:gd name="connsiteY5" fmla="*/ 2363640 h 2363640"/>
              <a:gd name="connsiteX6" fmla="*/ 0 w 2344152"/>
              <a:gd name="connsiteY6" fmla="*/ 2226015 h 2363640"/>
              <a:gd name="connsiteX7" fmla="*/ 0 w 2344152"/>
              <a:gd name="connsiteY7" fmla="*/ 137625 h 2363640"/>
              <a:gd name="connsiteX8" fmla="*/ 137625 w 2344152"/>
              <a:gd name="connsiteY8" fmla="*/ 0 h 236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152" h="2363640">
                <a:moveTo>
                  <a:pt x="137625" y="0"/>
                </a:moveTo>
                <a:lnTo>
                  <a:pt x="2206528" y="0"/>
                </a:lnTo>
                <a:cubicBezTo>
                  <a:pt x="2282535" y="0"/>
                  <a:pt x="2344152" y="61617"/>
                  <a:pt x="2344152" y="137625"/>
                </a:cubicBezTo>
                <a:lnTo>
                  <a:pt x="2344152" y="2226015"/>
                </a:lnTo>
                <a:cubicBezTo>
                  <a:pt x="2344152" y="2302023"/>
                  <a:pt x="2282535" y="2363640"/>
                  <a:pt x="2206528" y="2363640"/>
                </a:cubicBezTo>
                <a:lnTo>
                  <a:pt x="137625" y="2363640"/>
                </a:lnTo>
                <a:cubicBezTo>
                  <a:pt x="61617" y="2363640"/>
                  <a:pt x="0" y="2302023"/>
                  <a:pt x="0" y="2226015"/>
                </a:cubicBezTo>
                <a:lnTo>
                  <a:pt x="0" y="137625"/>
                </a:lnTo>
                <a:cubicBezTo>
                  <a:pt x="0" y="61617"/>
                  <a:pt x="61617" y="0"/>
                  <a:pt x="137625" y="0"/>
                </a:cubicBezTo>
                <a:close/>
              </a:path>
            </a:pathLst>
          </a:custGeom>
          <a:solidFill>
            <a:schemeClr val="accent1">
              <a:alpha val="30000"/>
            </a:schemeClr>
          </a:solid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b="1" kern="1200">
                <a:solidFill>
                  <a:schemeClr val="bg1">
                    <a:lumMod val="8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7" name="Picture 16"/>
          <p:cNvPicPr>
            <a:picLocks noChangeAspect="1"/>
          </p:cNvPicPr>
          <p:nvPr/>
        </p:nvPicPr>
        <p:blipFill>
          <a:blip r:embed="rId5"/>
          <a:stretch>
            <a:fillRect/>
          </a:stretch>
        </p:blipFill>
        <p:spPr>
          <a:xfrm>
            <a:off x="10163525" y="310095"/>
            <a:ext cx="1477832" cy="1709795"/>
          </a:xfrm>
          <a:prstGeom prst="rect">
            <a:avLst/>
          </a:prstGeom>
        </p:spPr>
      </p:pic>
    </p:spTree>
    <p:extLst>
      <p:ext uri="{BB962C8B-B14F-4D97-AF65-F5344CB8AC3E}">
        <p14:creationId xmlns:p14="http://schemas.microsoft.com/office/powerpoint/2010/main" val="33601472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24640F4-7B25-4FFD-B390-83291C64C04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7807" b="7807"/>
          <a:stretch>
            <a:fillRect/>
          </a:stretch>
        </p:blipFill>
        <p:spPr/>
      </p:pic>
      <p:sp>
        <p:nvSpPr>
          <p:cNvPr id="44" name="Freeform: Shape 43">
            <a:extLst>
              <a:ext uri="{FF2B5EF4-FFF2-40B4-BE49-F238E27FC236}">
                <a16:creationId xmlns:a16="http://schemas.microsoft.com/office/drawing/2014/main" id="{CF0A2F97-3B7B-42FE-9221-0D03087F0671}"/>
              </a:ext>
            </a:extLst>
          </p:cNvPr>
          <p:cNvSpPr/>
          <p:nvPr/>
        </p:nvSpPr>
        <p:spPr>
          <a:xfrm>
            <a:off x="0" y="-1"/>
            <a:ext cx="12192000" cy="6858004"/>
          </a:xfrm>
          <a:custGeom>
            <a:avLst/>
            <a:gdLst>
              <a:gd name="connsiteX0" fmla="*/ 3634970 w 11347048"/>
              <a:gd name="connsiteY0" fmla="*/ 0 h 6858001"/>
              <a:gd name="connsiteX1" fmla="*/ 11347048 w 11347048"/>
              <a:gd name="connsiteY1" fmla="*/ 0 h 6858001"/>
              <a:gd name="connsiteX2" fmla="*/ 11347048 w 11347048"/>
              <a:gd name="connsiteY2" fmla="*/ 6858001 h 6858001"/>
              <a:gd name="connsiteX3" fmla="*/ 0 w 11347048"/>
              <a:gd name="connsiteY3" fmla="*/ 6858001 h 6858001"/>
              <a:gd name="connsiteX4" fmla="*/ 13291 w 11347048"/>
              <a:gd name="connsiteY4" fmla="*/ 6579617 h 6858001"/>
              <a:gd name="connsiteX5" fmla="*/ 2654126 w 11347048"/>
              <a:gd name="connsiteY5" fmla="*/ 98084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47048" h="6858001">
                <a:moveTo>
                  <a:pt x="3634970" y="0"/>
                </a:moveTo>
                <a:lnTo>
                  <a:pt x="11347048" y="0"/>
                </a:lnTo>
                <a:lnTo>
                  <a:pt x="11347048" y="6858001"/>
                </a:lnTo>
                <a:lnTo>
                  <a:pt x="0" y="6858001"/>
                </a:lnTo>
                <a:lnTo>
                  <a:pt x="13291" y="6579617"/>
                </a:lnTo>
                <a:cubicBezTo>
                  <a:pt x="208908" y="4536111"/>
                  <a:pt x="1089187" y="2545783"/>
                  <a:pt x="2654126" y="980843"/>
                </a:cubicBezTo>
                <a:close/>
              </a:path>
            </a:pathLst>
          </a:custGeom>
          <a:solidFill>
            <a:schemeClr val="tx2">
              <a:alpha val="58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9600" b="1" dirty="0">
              <a:solidFill>
                <a:schemeClr val="bg1">
                  <a:lumMod val="95000"/>
                  <a:alpha val="60000"/>
                </a:schemeClr>
              </a:solidFill>
              <a:latin typeface="Montserrat" panose="00000500000000000000" pitchFamily="50" charset="0"/>
            </a:endParaRPr>
          </a:p>
        </p:txBody>
      </p:sp>
      <p:sp>
        <p:nvSpPr>
          <p:cNvPr id="86" name="Freeform: Shape 85">
            <a:extLst>
              <a:ext uri="{FF2B5EF4-FFF2-40B4-BE49-F238E27FC236}">
                <a16:creationId xmlns:a16="http://schemas.microsoft.com/office/drawing/2014/main" id="{8184B60E-1DC6-4FF7-8C29-5EAB7F9FA297}"/>
              </a:ext>
            </a:extLst>
          </p:cNvPr>
          <p:cNvSpPr/>
          <p:nvPr/>
        </p:nvSpPr>
        <p:spPr>
          <a:xfrm>
            <a:off x="1419770" y="0"/>
            <a:ext cx="10823173" cy="6858001"/>
          </a:xfrm>
          <a:custGeom>
            <a:avLst/>
            <a:gdLst>
              <a:gd name="connsiteX0" fmla="*/ 3634970 w 11347048"/>
              <a:gd name="connsiteY0" fmla="*/ 0 h 6858001"/>
              <a:gd name="connsiteX1" fmla="*/ 11347048 w 11347048"/>
              <a:gd name="connsiteY1" fmla="*/ 0 h 6858001"/>
              <a:gd name="connsiteX2" fmla="*/ 11347048 w 11347048"/>
              <a:gd name="connsiteY2" fmla="*/ 6858001 h 6858001"/>
              <a:gd name="connsiteX3" fmla="*/ 0 w 11347048"/>
              <a:gd name="connsiteY3" fmla="*/ 6858001 h 6858001"/>
              <a:gd name="connsiteX4" fmla="*/ 13291 w 11347048"/>
              <a:gd name="connsiteY4" fmla="*/ 6579617 h 6858001"/>
              <a:gd name="connsiteX5" fmla="*/ 2654126 w 11347048"/>
              <a:gd name="connsiteY5" fmla="*/ 98084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47048" h="6858001">
                <a:moveTo>
                  <a:pt x="3634970" y="0"/>
                </a:moveTo>
                <a:lnTo>
                  <a:pt x="11347048" y="0"/>
                </a:lnTo>
                <a:lnTo>
                  <a:pt x="11347048" y="6858001"/>
                </a:lnTo>
                <a:lnTo>
                  <a:pt x="0" y="6858001"/>
                </a:lnTo>
                <a:lnTo>
                  <a:pt x="13291" y="6579617"/>
                </a:lnTo>
                <a:cubicBezTo>
                  <a:pt x="208908" y="4536111"/>
                  <a:pt x="1089187" y="2545783"/>
                  <a:pt x="2654126" y="980843"/>
                </a:cubicBezTo>
                <a:close/>
              </a:path>
            </a:pathLst>
          </a:custGeom>
          <a:solidFill>
            <a:schemeClr val="accent1">
              <a:alpha val="82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D" sz="8000" b="1" dirty="0" smtClean="0">
                <a:solidFill>
                  <a:schemeClr val="bg1">
                    <a:lumMod val="95000"/>
                    <a:alpha val="60000"/>
                  </a:schemeClr>
                </a:solidFill>
                <a:latin typeface="Montserrat" panose="00000500000000000000" pitchFamily="50" charset="0"/>
              </a:rPr>
              <a:t>Any </a:t>
            </a:r>
          </a:p>
          <a:p>
            <a:pPr algn="ctr"/>
            <a:r>
              <a:rPr lang="en-ID" sz="8000" b="1" dirty="0" smtClean="0">
                <a:solidFill>
                  <a:schemeClr val="bg1">
                    <a:lumMod val="95000"/>
                    <a:alpha val="60000"/>
                  </a:schemeClr>
                </a:solidFill>
                <a:latin typeface="Montserrat" panose="00000500000000000000" pitchFamily="50" charset="0"/>
              </a:rPr>
              <a:t>questions?</a:t>
            </a:r>
            <a:endParaRPr lang="en-ID" sz="8000" b="1" dirty="0">
              <a:solidFill>
                <a:schemeClr val="bg1">
                  <a:lumMod val="95000"/>
                  <a:alpha val="60000"/>
                </a:schemeClr>
              </a:solidFill>
              <a:latin typeface="Montserrat" panose="00000500000000000000" pitchFamily="50" charset="0"/>
            </a:endParaRPr>
          </a:p>
        </p:txBody>
      </p:sp>
      <p:cxnSp>
        <p:nvCxnSpPr>
          <p:cNvPr id="83" name="Straight Connector 82">
            <a:extLst>
              <a:ext uri="{FF2B5EF4-FFF2-40B4-BE49-F238E27FC236}">
                <a16:creationId xmlns:a16="http://schemas.microsoft.com/office/drawing/2014/main" id="{927B78E8-7355-4277-A2A2-7BDDF127F23D}"/>
              </a:ext>
            </a:extLst>
          </p:cNvPr>
          <p:cNvCxnSpPr>
            <a:cxnSpLocks/>
          </p:cNvCxnSpPr>
          <p:nvPr/>
        </p:nvCxnSpPr>
        <p:spPr>
          <a:xfrm>
            <a:off x="0" y="4708734"/>
            <a:ext cx="7451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6102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Effect transition="in" filter="circle(in)">
                                      <p:cBhvr>
                                        <p:cTn id="7" dur="2000"/>
                                        <p:tgtEl>
                                          <p:spTgt spid="86">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6">
                                            <p:txEl>
                                              <p:pRg st="1" end="1"/>
                                            </p:txEl>
                                          </p:spTgt>
                                        </p:tgtEl>
                                        <p:attrNameLst>
                                          <p:attrName>style.visibility</p:attrName>
                                        </p:attrNameLst>
                                      </p:cBhvr>
                                      <p:to>
                                        <p:strVal val="visible"/>
                                      </p:to>
                                    </p:set>
                                    <p:animEffect transition="in" filter="circle(in)">
                                      <p:cBhvr>
                                        <p:cTn id="10" dur="2000"/>
                                        <p:tgtEl>
                                          <p:spTgt spid="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581F3D2-61E4-4D39-BED6-D9A635012192}"/>
              </a:ext>
            </a:extLst>
          </p:cNvPr>
          <p:cNvGrpSpPr/>
          <p:nvPr/>
        </p:nvGrpSpPr>
        <p:grpSpPr>
          <a:xfrm>
            <a:off x="-17275" y="4862045"/>
            <a:ext cx="2722376" cy="1645436"/>
            <a:chOff x="-17276" y="4649918"/>
            <a:chExt cx="3073341" cy="1857563"/>
          </a:xfrm>
        </p:grpSpPr>
        <p:sp>
          <p:nvSpPr>
            <p:cNvPr id="21" name="Oval 20">
              <a:extLst>
                <a:ext uri="{FF2B5EF4-FFF2-40B4-BE49-F238E27FC236}">
                  <a16:creationId xmlns:a16="http://schemas.microsoft.com/office/drawing/2014/main" id="{0A09C85E-1E29-4956-8BF8-65493B48FD09}"/>
                </a:ext>
              </a:extLst>
            </p:cNvPr>
            <p:cNvSpPr/>
            <p:nvPr userDrawn="1"/>
          </p:nvSpPr>
          <p:spPr>
            <a:xfrm>
              <a:off x="250534" y="4649918"/>
              <a:ext cx="1595794" cy="159579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65290E3-B8B4-4905-8FBF-8ACA1B0EAB84}"/>
                </a:ext>
              </a:extLst>
            </p:cNvPr>
            <p:cNvSpPr/>
            <p:nvPr userDrawn="1"/>
          </p:nvSpPr>
          <p:spPr>
            <a:xfrm rot="16200000">
              <a:off x="369339" y="5859098"/>
              <a:ext cx="261768" cy="1034997"/>
            </a:xfrm>
            <a:custGeom>
              <a:avLst/>
              <a:gdLst>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Lst>
              <a:ahLst/>
              <a:cxnLst>
                <a:cxn ang="0">
                  <a:pos x="connsiteX0" y="connsiteY0"/>
                </a:cxn>
                <a:cxn ang="0">
                  <a:pos x="connsiteX1" y="connsiteY1"/>
                </a:cxn>
                <a:cxn ang="0">
                  <a:pos x="connsiteX2" y="connsiteY2"/>
                </a:cxn>
                <a:cxn ang="0">
                  <a:pos x="connsiteX3" y="connsiteY3"/>
                </a:cxn>
              </a:cxnLst>
              <a:rect l="l" t="t" r="r" b="b"/>
              <a:pathLst>
                <a:path w="671260" h="1184910">
                  <a:moveTo>
                    <a:pt x="6415" y="0"/>
                  </a:moveTo>
                  <a:cubicBezTo>
                    <a:pt x="859" y="374967"/>
                    <a:pt x="-4697" y="749935"/>
                    <a:pt x="6415" y="941070"/>
                  </a:cubicBezTo>
                  <a:cubicBezTo>
                    <a:pt x="8955" y="1073785"/>
                    <a:pt x="51500" y="1144041"/>
                    <a:pt x="202630" y="1184910"/>
                  </a:cubicBezTo>
                  <a:lnTo>
                    <a:pt x="671260" y="118491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3C665A5D-3FA8-4A24-AA0A-AB00C0FF80C3}"/>
                </a:ext>
              </a:extLst>
            </p:cNvPr>
            <p:cNvGrpSpPr/>
            <p:nvPr userDrawn="1"/>
          </p:nvGrpSpPr>
          <p:grpSpPr>
            <a:xfrm>
              <a:off x="1479600" y="4788934"/>
              <a:ext cx="1576465" cy="1584680"/>
              <a:chOff x="1479600" y="4971814"/>
              <a:chExt cx="1576465" cy="1584680"/>
            </a:xfrm>
          </p:grpSpPr>
          <p:sp>
            <p:nvSpPr>
              <p:cNvPr id="25" name="Freeform: Shape 24">
                <a:extLst>
                  <a:ext uri="{FF2B5EF4-FFF2-40B4-BE49-F238E27FC236}">
                    <a16:creationId xmlns:a16="http://schemas.microsoft.com/office/drawing/2014/main" id="{4C0E9E84-19A8-407A-8EE6-68BD0C6BBA5D}"/>
                  </a:ext>
                </a:extLst>
              </p:cNvPr>
              <p:cNvSpPr/>
              <p:nvPr userDrawn="1"/>
            </p:nvSpPr>
            <p:spPr>
              <a:xfrm flipH="1" flipV="1">
                <a:off x="1479600" y="4971814"/>
                <a:ext cx="680659" cy="866551"/>
              </a:xfrm>
              <a:custGeom>
                <a:avLst/>
                <a:gdLst>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7294"/>
                  <a:gd name="connsiteX1" fmla="*/ 6415 w 671260"/>
                  <a:gd name="connsiteY1" fmla="*/ 941070 h 1187294"/>
                  <a:gd name="connsiteX2" fmla="*/ 202630 w 671260"/>
                  <a:gd name="connsiteY2" fmla="*/ 1184910 h 1187294"/>
                  <a:gd name="connsiteX3" fmla="*/ 671260 w 671260"/>
                  <a:gd name="connsiteY3" fmla="*/ 1184910 h 1187294"/>
                </a:gdLst>
                <a:ahLst/>
                <a:cxnLst>
                  <a:cxn ang="0">
                    <a:pos x="connsiteX0" y="connsiteY0"/>
                  </a:cxn>
                  <a:cxn ang="0">
                    <a:pos x="connsiteX1" y="connsiteY1"/>
                  </a:cxn>
                  <a:cxn ang="0">
                    <a:pos x="connsiteX2" y="connsiteY2"/>
                  </a:cxn>
                  <a:cxn ang="0">
                    <a:pos x="connsiteX3" y="connsiteY3"/>
                  </a:cxn>
                </a:cxnLst>
                <a:rect l="l" t="t" r="r" b="b"/>
                <a:pathLst>
                  <a:path w="671260" h="1187294">
                    <a:moveTo>
                      <a:pt x="6415" y="0"/>
                    </a:moveTo>
                    <a:cubicBezTo>
                      <a:pt x="859" y="374967"/>
                      <a:pt x="-4697" y="749935"/>
                      <a:pt x="6415" y="941070"/>
                    </a:cubicBezTo>
                    <a:cubicBezTo>
                      <a:pt x="8955" y="1073785"/>
                      <a:pt x="92247" y="1206836"/>
                      <a:pt x="202630" y="1184910"/>
                    </a:cubicBezTo>
                    <a:lnTo>
                      <a:pt x="671260" y="118491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61D75203-817A-46E4-9C36-59D80DFBD4D6}"/>
                  </a:ext>
                </a:extLst>
              </p:cNvPr>
              <p:cNvSpPr/>
              <p:nvPr userDrawn="1"/>
            </p:nvSpPr>
            <p:spPr>
              <a:xfrm>
                <a:off x="2143861" y="5907989"/>
                <a:ext cx="680659" cy="648505"/>
              </a:xfrm>
              <a:custGeom>
                <a:avLst/>
                <a:gdLst>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7294"/>
                  <a:gd name="connsiteX1" fmla="*/ 6415 w 671260"/>
                  <a:gd name="connsiteY1" fmla="*/ 941070 h 1187294"/>
                  <a:gd name="connsiteX2" fmla="*/ 202630 w 671260"/>
                  <a:gd name="connsiteY2" fmla="*/ 1184910 h 1187294"/>
                  <a:gd name="connsiteX3" fmla="*/ 671260 w 671260"/>
                  <a:gd name="connsiteY3" fmla="*/ 1184910 h 1187294"/>
                </a:gdLst>
                <a:ahLst/>
                <a:cxnLst>
                  <a:cxn ang="0">
                    <a:pos x="connsiteX0" y="connsiteY0"/>
                  </a:cxn>
                  <a:cxn ang="0">
                    <a:pos x="connsiteX1" y="connsiteY1"/>
                  </a:cxn>
                  <a:cxn ang="0">
                    <a:pos x="connsiteX2" y="connsiteY2"/>
                  </a:cxn>
                  <a:cxn ang="0">
                    <a:pos x="connsiteX3" y="connsiteY3"/>
                  </a:cxn>
                </a:cxnLst>
                <a:rect l="l" t="t" r="r" b="b"/>
                <a:pathLst>
                  <a:path w="671260" h="1187294">
                    <a:moveTo>
                      <a:pt x="6415" y="0"/>
                    </a:moveTo>
                    <a:cubicBezTo>
                      <a:pt x="859" y="374967"/>
                      <a:pt x="-4697" y="749935"/>
                      <a:pt x="6415" y="941070"/>
                    </a:cubicBezTo>
                    <a:cubicBezTo>
                      <a:pt x="8955" y="1073785"/>
                      <a:pt x="92247" y="1206836"/>
                      <a:pt x="202630" y="1184910"/>
                    </a:cubicBezTo>
                    <a:lnTo>
                      <a:pt x="671260" y="118491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49EE01D2-D95F-4DE2-A609-A3DE6AC00798}"/>
                  </a:ext>
                </a:extLst>
              </p:cNvPr>
              <p:cNvSpPr/>
              <p:nvPr userDrawn="1"/>
            </p:nvSpPr>
            <p:spPr>
              <a:xfrm flipH="1">
                <a:off x="2375406" y="5972682"/>
                <a:ext cx="680659" cy="583811"/>
              </a:xfrm>
              <a:custGeom>
                <a:avLst/>
                <a:gdLst>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4910"/>
                  <a:gd name="connsiteX1" fmla="*/ 6415 w 671260"/>
                  <a:gd name="connsiteY1" fmla="*/ 941070 h 1184910"/>
                  <a:gd name="connsiteX2" fmla="*/ 202630 w 671260"/>
                  <a:gd name="connsiteY2" fmla="*/ 1184910 h 1184910"/>
                  <a:gd name="connsiteX3" fmla="*/ 671260 w 671260"/>
                  <a:gd name="connsiteY3" fmla="*/ 1184910 h 1184910"/>
                  <a:gd name="connsiteX0" fmla="*/ 6415 w 671260"/>
                  <a:gd name="connsiteY0" fmla="*/ 0 h 1187294"/>
                  <a:gd name="connsiteX1" fmla="*/ 6415 w 671260"/>
                  <a:gd name="connsiteY1" fmla="*/ 941070 h 1187294"/>
                  <a:gd name="connsiteX2" fmla="*/ 202630 w 671260"/>
                  <a:gd name="connsiteY2" fmla="*/ 1184910 h 1187294"/>
                  <a:gd name="connsiteX3" fmla="*/ 671260 w 671260"/>
                  <a:gd name="connsiteY3" fmla="*/ 1184910 h 1187294"/>
                </a:gdLst>
                <a:ahLst/>
                <a:cxnLst>
                  <a:cxn ang="0">
                    <a:pos x="connsiteX0" y="connsiteY0"/>
                  </a:cxn>
                  <a:cxn ang="0">
                    <a:pos x="connsiteX1" y="connsiteY1"/>
                  </a:cxn>
                  <a:cxn ang="0">
                    <a:pos x="connsiteX2" y="connsiteY2"/>
                  </a:cxn>
                  <a:cxn ang="0">
                    <a:pos x="connsiteX3" y="connsiteY3"/>
                  </a:cxn>
                </a:cxnLst>
                <a:rect l="l" t="t" r="r" b="b"/>
                <a:pathLst>
                  <a:path w="671260" h="1187294">
                    <a:moveTo>
                      <a:pt x="6415" y="0"/>
                    </a:moveTo>
                    <a:cubicBezTo>
                      <a:pt x="859" y="374967"/>
                      <a:pt x="-4697" y="749935"/>
                      <a:pt x="6415" y="941070"/>
                    </a:cubicBezTo>
                    <a:cubicBezTo>
                      <a:pt x="8955" y="1073785"/>
                      <a:pt x="92247" y="1206836"/>
                      <a:pt x="202630" y="1184910"/>
                    </a:cubicBezTo>
                    <a:lnTo>
                      <a:pt x="671260" y="118491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7131F60-1ABD-4EB6-A1C7-877FA699B598}"/>
                  </a:ext>
                </a:extLst>
              </p:cNvPr>
              <p:cNvSpPr/>
              <p:nvPr userDrawn="1"/>
            </p:nvSpPr>
            <p:spPr>
              <a:xfrm flipH="1">
                <a:off x="2043292" y="5787976"/>
                <a:ext cx="201138" cy="2011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8" name="Straight Connector 7">
            <a:extLst>
              <a:ext uri="{FF2B5EF4-FFF2-40B4-BE49-F238E27FC236}">
                <a16:creationId xmlns:a16="http://schemas.microsoft.com/office/drawing/2014/main" id="{9ECE843D-51F3-4698-AFFD-FF5F48ABF00D}"/>
              </a:ext>
            </a:extLst>
          </p:cNvPr>
          <p:cNvCxnSpPr>
            <a:cxnSpLocks/>
            <a:endCxn id="27" idx="0"/>
          </p:cNvCxnSpPr>
          <p:nvPr/>
        </p:nvCxnSpPr>
        <p:spPr>
          <a:xfrm>
            <a:off x="2699339" y="5193030"/>
            <a:ext cx="0" cy="678728"/>
          </a:xfrm>
          <a:prstGeom prst="lin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nvGrpSpPr>
          <p:cNvPr id="38" name="Shape 827">
            <a:extLst>
              <a:ext uri="{FF2B5EF4-FFF2-40B4-BE49-F238E27FC236}">
                <a16:creationId xmlns:a16="http://schemas.microsoft.com/office/drawing/2014/main" id="{05BDEB33-200B-4F33-9DCB-74F5CC52E2CD}"/>
              </a:ext>
            </a:extLst>
          </p:cNvPr>
          <p:cNvGrpSpPr/>
          <p:nvPr/>
        </p:nvGrpSpPr>
        <p:grpSpPr>
          <a:xfrm>
            <a:off x="706365" y="5343605"/>
            <a:ext cx="423135" cy="409175"/>
            <a:chOff x="1247825" y="5001950"/>
            <a:chExt cx="443300" cy="428675"/>
          </a:xfrm>
        </p:grpSpPr>
        <p:sp>
          <p:nvSpPr>
            <p:cNvPr id="39" name="Shape 828">
              <a:extLst>
                <a:ext uri="{FF2B5EF4-FFF2-40B4-BE49-F238E27FC236}">
                  <a16:creationId xmlns:a16="http://schemas.microsoft.com/office/drawing/2014/main" id="{1105CF28-81DC-4474-830E-08B776D61B43}"/>
                </a:ext>
              </a:extLst>
            </p:cNvPr>
            <p:cNvSpPr/>
            <p:nvPr/>
          </p:nvSpPr>
          <p:spPr>
            <a:xfrm>
              <a:off x="1247825" y="5168175"/>
              <a:ext cx="373875" cy="221650"/>
            </a:xfrm>
            <a:custGeom>
              <a:avLst/>
              <a:gdLst/>
              <a:ahLst/>
              <a:cxnLst/>
              <a:rect l="0" t="0" r="0" b="0"/>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 name="Shape 829">
              <a:extLst>
                <a:ext uri="{FF2B5EF4-FFF2-40B4-BE49-F238E27FC236}">
                  <a16:creationId xmlns:a16="http://schemas.microsoft.com/office/drawing/2014/main" id="{CAD9F6BD-5DDB-4E85-9CF2-9772C61DF35E}"/>
                </a:ext>
              </a:extLst>
            </p:cNvPr>
            <p:cNvSpPr/>
            <p:nvPr/>
          </p:nvSpPr>
          <p:spPr>
            <a:xfrm>
              <a:off x="1275850" y="5209575"/>
              <a:ext cx="60900" cy="87075"/>
            </a:xfrm>
            <a:custGeom>
              <a:avLst/>
              <a:gdLst/>
              <a:ahLst/>
              <a:cxnLst/>
              <a:rect l="0" t="0" r="0" b="0"/>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1" name="Shape 830">
              <a:extLst>
                <a:ext uri="{FF2B5EF4-FFF2-40B4-BE49-F238E27FC236}">
                  <a16:creationId xmlns:a16="http://schemas.microsoft.com/office/drawing/2014/main" id="{DE5A41F6-57B9-4626-ACC6-0020DAF7A104}"/>
                </a:ext>
              </a:extLst>
            </p:cNvPr>
            <p:cNvSpPr/>
            <p:nvPr/>
          </p:nvSpPr>
          <p:spPr>
            <a:xfrm>
              <a:off x="1247825" y="5391625"/>
              <a:ext cx="443300" cy="39000"/>
            </a:xfrm>
            <a:custGeom>
              <a:avLst/>
              <a:gdLst/>
              <a:ahLst/>
              <a:cxnLst/>
              <a:rect l="0" t="0" r="0" b="0"/>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2" name="Shape 831">
              <a:extLst>
                <a:ext uri="{FF2B5EF4-FFF2-40B4-BE49-F238E27FC236}">
                  <a16:creationId xmlns:a16="http://schemas.microsoft.com/office/drawing/2014/main" id="{6B16012F-2668-40F8-9A15-9A2249DF76BF}"/>
                </a:ext>
              </a:extLst>
            </p:cNvPr>
            <p:cNvSpPr/>
            <p:nvPr/>
          </p:nvSpPr>
          <p:spPr>
            <a:xfrm>
              <a:off x="1454850" y="5001950"/>
              <a:ext cx="17075" cy="114475"/>
            </a:xfrm>
            <a:custGeom>
              <a:avLst/>
              <a:gdLst/>
              <a:ahLst/>
              <a:cxnLst/>
              <a:rect l="0" t="0" r="0" b="0"/>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3" name="Shape 832">
              <a:extLst>
                <a:ext uri="{FF2B5EF4-FFF2-40B4-BE49-F238E27FC236}">
                  <a16:creationId xmlns:a16="http://schemas.microsoft.com/office/drawing/2014/main" id="{B9E2BC39-55DC-4F7B-BCE8-F820B48F6391}"/>
                </a:ext>
              </a:extLst>
            </p:cNvPr>
            <p:cNvSpPr/>
            <p:nvPr/>
          </p:nvSpPr>
          <p:spPr>
            <a:xfrm>
              <a:off x="1411025" y="5001950"/>
              <a:ext cx="17075" cy="114475"/>
            </a:xfrm>
            <a:custGeom>
              <a:avLst/>
              <a:gdLst/>
              <a:ahLst/>
              <a:cxnLst/>
              <a:rect l="0" t="0" r="0" b="0"/>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 name="Shape 833">
              <a:extLst>
                <a:ext uri="{FF2B5EF4-FFF2-40B4-BE49-F238E27FC236}">
                  <a16:creationId xmlns:a16="http://schemas.microsoft.com/office/drawing/2014/main" id="{D88C8904-CCE2-4F1A-B3AA-EFDDDB9A1EB6}"/>
                </a:ext>
              </a:extLst>
            </p:cNvPr>
            <p:cNvSpPr/>
            <p:nvPr/>
          </p:nvSpPr>
          <p:spPr>
            <a:xfrm>
              <a:off x="1498700" y="5001950"/>
              <a:ext cx="16450" cy="114475"/>
            </a:xfrm>
            <a:custGeom>
              <a:avLst/>
              <a:gdLst/>
              <a:ahLst/>
              <a:cxnLst/>
              <a:rect l="0" t="0" r="0" b="0"/>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5" name="Picture Placeholder 4"/>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7688" b="7688"/>
          <a:stretch>
            <a:fillRect/>
          </a:stretch>
        </p:blipFill>
        <p:spPr>
          <a:xfrm flipH="1">
            <a:off x="-17275" y="0"/>
            <a:ext cx="12191998" cy="6857999"/>
          </a:xfrm>
        </p:spPr>
      </p:pic>
      <p:sp>
        <p:nvSpPr>
          <p:cNvPr id="18" name="Rectangle 17">
            <a:extLst>
              <a:ext uri="{FF2B5EF4-FFF2-40B4-BE49-F238E27FC236}">
                <a16:creationId xmlns:a16="http://schemas.microsoft.com/office/drawing/2014/main" id="{52DA7AF0-73A9-4DC0-9F93-7E14F4C47E73}"/>
              </a:ext>
            </a:extLst>
          </p:cNvPr>
          <p:cNvSpPr/>
          <p:nvPr/>
        </p:nvSpPr>
        <p:spPr>
          <a:xfrm>
            <a:off x="45109" y="-2"/>
            <a:ext cx="12191998" cy="6858001"/>
          </a:xfrm>
          <a:prstGeom prst="rect">
            <a:avLst/>
          </a:prstGeom>
          <a:gradFill flip="none" rotWithShape="1">
            <a:gsLst>
              <a:gs pos="0">
                <a:schemeClr val="accent1">
                  <a:alpha val="96000"/>
                </a:schemeClr>
              </a:gs>
              <a:gs pos="100000">
                <a:schemeClr val="tx2">
                  <a:alpha val="5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9600" b="1" dirty="0">
              <a:solidFill>
                <a:schemeClr val="bg1">
                  <a:lumMod val="95000"/>
                  <a:alpha val="60000"/>
                </a:schemeClr>
              </a:solidFill>
              <a:latin typeface="Montserrat" panose="00000500000000000000" pitchFamily="50" charset="0"/>
            </a:endParaRPr>
          </a:p>
        </p:txBody>
      </p:sp>
      <p:sp>
        <p:nvSpPr>
          <p:cNvPr id="6" name="Oval 5">
            <a:extLst>
              <a:ext uri="{FF2B5EF4-FFF2-40B4-BE49-F238E27FC236}">
                <a16:creationId xmlns:a16="http://schemas.microsoft.com/office/drawing/2014/main" id="{76205A86-1B41-47AE-9229-12134A31D519}"/>
              </a:ext>
            </a:extLst>
          </p:cNvPr>
          <p:cNvSpPr/>
          <p:nvPr/>
        </p:nvSpPr>
        <p:spPr>
          <a:xfrm>
            <a:off x="3356890" y="872528"/>
            <a:ext cx="5257801" cy="525780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4">
            <a:extLst>
              <a:ext uri="{FF2B5EF4-FFF2-40B4-BE49-F238E27FC236}">
                <a16:creationId xmlns:a16="http://schemas.microsoft.com/office/drawing/2014/main" id="{B6DDD671-1874-480A-BB6B-3B46876B4661}"/>
              </a:ext>
            </a:extLst>
          </p:cNvPr>
          <p:cNvSpPr txBox="1">
            <a:spLocks/>
          </p:cNvSpPr>
          <p:nvPr/>
        </p:nvSpPr>
        <p:spPr>
          <a:xfrm>
            <a:off x="4290756" y="2210202"/>
            <a:ext cx="3862644" cy="2437997"/>
          </a:xfrm>
          <a:prstGeom prst="rect">
            <a:avLst/>
          </a:prstGeom>
        </p:spPr>
        <p:txBody>
          <a:bodyPr wrap="square" lIns="0" tIns="0" rIns="0" bIns="0">
            <a:spAutoFit/>
          </a:bodyPr>
          <a:lstStyle>
            <a:lvl1pPr algn="ctr" defTabSz="914400" rtl="0" eaLnBrk="1" latinLnBrk="0" hangingPunct="1">
              <a:lnSpc>
                <a:spcPct val="90000"/>
              </a:lnSpc>
              <a:spcBef>
                <a:spcPct val="0"/>
              </a:spcBef>
              <a:buNone/>
              <a:defRPr sz="4400" b="0" kern="1200">
                <a:solidFill>
                  <a:schemeClr val="accent1"/>
                </a:solidFill>
                <a:latin typeface="+mj-lt"/>
                <a:ea typeface="+mj-ea"/>
                <a:cs typeface="+mj-cs"/>
              </a:defRPr>
            </a:lvl1pPr>
          </a:lstStyle>
          <a:p>
            <a:pPr algn="l"/>
            <a:r>
              <a:rPr lang="en-IN" sz="8800" dirty="0">
                <a:solidFill>
                  <a:schemeClr val="bg1"/>
                </a:solidFill>
              </a:rPr>
              <a:t>Thank </a:t>
            </a:r>
            <a:br>
              <a:rPr lang="en-IN" sz="8800" dirty="0">
                <a:solidFill>
                  <a:schemeClr val="bg1"/>
                </a:solidFill>
              </a:rPr>
            </a:br>
            <a:r>
              <a:rPr lang="en-IN" sz="8800" dirty="0" smtClean="0">
                <a:solidFill>
                  <a:schemeClr val="bg1"/>
                </a:solidFill>
              </a:rPr>
              <a:t>you</a:t>
            </a:r>
            <a:endParaRPr lang="en-US" sz="8800" dirty="0">
              <a:solidFill>
                <a:schemeClr val="bg1"/>
              </a:solidFill>
            </a:endParaRPr>
          </a:p>
        </p:txBody>
      </p:sp>
      <p:pic>
        <p:nvPicPr>
          <p:cNvPr id="2" name="Picture 1"/>
          <p:cNvPicPr>
            <a:picLocks noChangeAspect="1"/>
          </p:cNvPicPr>
          <p:nvPr/>
        </p:nvPicPr>
        <p:blipFill>
          <a:blip r:embed="rId4"/>
          <a:stretch>
            <a:fillRect/>
          </a:stretch>
        </p:blipFill>
        <p:spPr>
          <a:xfrm>
            <a:off x="9518343" y="381000"/>
            <a:ext cx="2408129" cy="2786113"/>
          </a:xfrm>
          <a:prstGeom prst="rect">
            <a:avLst/>
          </a:prstGeom>
        </p:spPr>
      </p:pic>
    </p:spTree>
    <p:extLst>
      <p:ext uri="{BB962C8B-B14F-4D97-AF65-F5344CB8AC3E}">
        <p14:creationId xmlns:p14="http://schemas.microsoft.com/office/powerpoint/2010/main" val="12006913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1014607" y="939452"/>
            <a:ext cx="4133589" cy="5085567"/>
          </a:xfrm>
          <a:prstGeom prst="roundRect">
            <a:avLst>
              <a:gd name="adj" fmla="val 606"/>
            </a:avLst>
          </a:prstGeom>
          <a:solidFill>
            <a:schemeClr val="tx1">
              <a:lumMod val="75000"/>
              <a:lumOff val="25000"/>
              <a:alpha val="3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7338" marR="0" lvl="0" indent="0" algn="l" defTabSz="914400" rtl="0" eaLnBrk="1" fontAlgn="auto" latinLnBrk="0" hangingPunct="1">
              <a:lnSpc>
                <a:spcPct val="150000"/>
              </a:lnSpc>
              <a:spcBef>
                <a:spcPts val="0"/>
              </a:spcBef>
              <a:spcAft>
                <a:spcPts val="0"/>
              </a:spcAft>
              <a:buClrTx/>
              <a:buSzTx/>
              <a:buFontTx/>
              <a:buNone/>
              <a:tabLst/>
              <a:defRPr/>
            </a:pPr>
            <a:r>
              <a:rPr kumimoji="0" lang="el-GR" sz="2400" b="0" i="0" u="none" strike="noStrike" kern="1200" cap="none" spc="-150" normalizeH="0" baseline="0" noProof="0" dirty="0">
                <a:ln>
                  <a:noFill/>
                </a:ln>
                <a:solidFill>
                  <a:prstClr val="white">
                    <a:alpha val="77000"/>
                  </a:prstClr>
                </a:solidFill>
                <a:effectLst/>
                <a:uLnTx/>
                <a:uFillTx/>
                <a:latin typeface="Calibri" panose="020F0502020204030204"/>
                <a:ea typeface="+mn-ea"/>
                <a:cs typeface="+mn-cs"/>
              </a:rPr>
              <a:t>Λόγω του </a:t>
            </a:r>
            <a:r>
              <a:rPr kumimoji="0" lang="en-US" sz="2400" b="0" i="0" u="none" strike="noStrike" kern="1200" cap="none" spc="-150" normalizeH="0" baseline="0" noProof="0" dirty="0" err="1">
                <a:ln>
                  <a:noFill/>
                </a:ln>
                <a:solidFill>
                  <a:prstClr val="white">
                    <a:alpha val="77000"/>
                  </a:prstClr>
                </a:solidFill>
                <a:effectLst/>
                <a:uLnTx/>
                <a:uFillTx/>
                <a:latin typeface="Calibri" panose="020F0502020204030204"/>
                <a:ea typeface="+mn-ea"/>
                <a:cs typeface="+mn-cs"/>
              </a:rPr>
              <a:t>Covid</a:t>
            </a:r>
            <a:r>
              <a:rPr kumimoji="0" lang="el-GR" sz="2400" b="0" i="0" u="none" strike="noStrike" kern="1200" cap="none" spc="-150" normalizeH="0" baseline="0" noProof="0" dirty="0">
                <a:ln>
                  <a:noFill/>
                </a:ln>
                <a:solidFill>
                  <a:prstClr val="white">
                    <a:alpha val="77000"/>
                  </a:prstClr>
                </a:solidFill>
                <a:effectLst/>
                <a:uLnTx/>
                <a:uFillTx/>
                <a:latin typeface="Calibri" panose="020F0502020204030204"/>
                <a:ea typeface="+mn-ea"/>
                <a:cs typeface="+mn-cs"/>
              </a:rPr>
              <a:t>-</a:t>
            </a:r>
            <a:r>
              <a:rPr kumimoji="0" lang="en-US" sz="2400" b="0" i="0" u="none" strike="noStrike" kern="1200" cap="none" spc="-150" normalizeH="0" baseline="0" noProof="0" dirty="0">
                <a:ln>
                  <a:noFill/>
                </a:ln>
                <a:solidFill>
                  <a:prstClr val="white">
                    <a:alpha val="77000"/>
                  </a:prstClr>
                </a:solidFill>
                <a:effectLst/>
                <a:uLnTx/>
                <a:uFillTx/>
                <a:latin typeface="Calibri" panose="020F0502020204030204"/>
                <a:ea typeface="+mn-ea"/>
                <a:cs typeface="+mn-cs"/>
              </a:rPr>
              <a:t>19 </a:t>
            </a:r>
            <a:endParaRPr kumimoji="0" lang="el-GR" sz="2400" b="0" i="0" u="none" strike="noStrike" kern="1200" cap="none" spc="-150" normalizeH="0" baseline="0" noProof="0" dirty="0">
              <a:ln>
                <a:noFill/>
              </a:ln>
              <a:solidFill>
                <a:prstClr val="white">
                  <a:alpha val="77000"/>
                </a:prstClr>
              </a:solidFill>
              <a:effectLst/>
              <a:uLnTx/>
              <a:uFillTx/>
              <a:latin typeface="Calibri" panose="020F0502020204030204"/>
              <a:ea typeface="+mn-ea"/>
              <a:cs typeface="+mn-cs"/>
            </a:endParaRPr>
          </a:p>
          <a:p>
            <a:pPr marL="287338" marR="0" lvl="0" indent="0" algn="l" defTabSz="914400" rtl="0" eaLnBrk="1" fontAlgn="auto" latinLnBrk="0" hangingPunct="1">
              <a:lnSpc>
                <a:spcPct val="150000"/>
              </a:lnSpc>
              <a:spcBef>
                <a:spcPts val="0"/>
              </a:spcBef>
              <a:spcAft>
                <a:spcPts val="0"/>
              </a:spcAft>
              <a:buClrTx/>
              <a:buSzTx/>
              <a:buFontTx/>
              <a:buNone/>
              <a:tabLst/>
              <a:defRPr/>
            </a:pPr>
            <a:r>
              <a:rPr kumimoji="0" lang="el-GR" sz="2400" b="0" i="0" u="none" strike="noStrike" kern="1200" cap="none" spc="-150" normalizeH="0" baseline="0" noProof="0" dirty="0">
                <a:ln>
                  <a:noFill/>
                </a:ln>
                <a:solidFill>
                  <a:prstClr val="white">
                    <a:alpha val="77000"/>
                  </a:prstClr>
                </a:solidFill>
                <a:effectLst/>
                <a:uLnTx/>
                <a:uFillTx/>
                <a:latin typeface="Calibri" panose="020F0502020204030204"/>
                <a:ea typeface="+mn-ea"/>
                <a:cs typeface="+mn-cs"/>
              </a:rPr>
              <a:t>Όλες οι εκδηλώσεις μας </a:t>
            </a:r>
          </a:p>
          <a:p>
            <a:pPr marL="287338" marR="0" lvl="0" indent="0" algn="l" defTabSz="914400" rtl="0" eaLnBrk="1" fontAlgn="auto" latinLnBrk="0" hangingPunct="1">
              <a:lnSpc>
                <a:spcPct val="150000"/>
              </a:lnSpc>
              <a:spcBef>
                <a:spcPts val="0"/>
              </a:spcBef>
              <a:spcAft>
                <a:spcPts val="0"/>
              </a:spcAft>
              <a:buClrTx/>
              <a:buSzTx/>
              <a:buFontTx/>
              <a:buNone/>
              <a:tabLst/>
              <a:defRPr/>
            </a:pPr>
            <a:r>
              <a:rPr kumimoji="0" lang="el-GR" sz="2400" b="0" i="0" u="none" strike="noStrike" kern="1200" cap="none" spc="-150" normalizeH="0" baseline="0" noProof="0" dirty="0" smtClean="0">
                <a:ln>
                  <a:noFill/>
                </a:ln>
                <a:solidFill>
                  <a:prstClr val="white">
                    <a:alpha val="77000"/>
                  </a:prstClr>
                </a:solidFill>
                <a:effectLst/>
                <a:uLnTx/>
                <a:uFillTx/>
                <a:latin typeface="Calibri" panose="020F0502020204030204"/>
                <a:ea typeface="+mn-ea"/>
                <a:cs typeface="+mn-cs"/>
              </a:rPr>
              <a:t>πραγματοποιήθηκαν </a:t>
            </a:r>
            <a:r>
              <a:rPr kumimoji="0" lang="el-GR" sz="2400" b="0" i="0" u="none" strike="noStrike" kern="1200" cap="none" spc="-150" normalizeH="0" baseline="0" noProof="0" dirty="0">
                <a:ln>
                  <a:noFill/>
                </a:ln>
                <a:solidFill>
                  <a:prstClr val="white">
                    <a:alpha val="77000"/>
                  </a:prstClr>
                </a:solidFill>
                <a:effectLst/>
                <a:uLnTx/>
                <a:uFillTx/>
                <a:latin typeface="Calibri" panose="020F0502020204030204"/>
                <a:ea typeface="+mn-ea"/>
                <a:cs typeface="+mn-cs"/>
              </a:rPr>
              <a:t>διαδικτυακά</a:t>
            </a:r>
            <a:endParaRPr kumimoji="0" lang="en-US" sz="2400" b="0" i="0" u="none" strike="noStrike" kern="1200" cap="none" spc="-150" normalizeH="0" baseline="0" noProof="0" dirty="0">
              <a:ln>
                <a:noFill/>
              </a:ln>
              <a:solidFill>
                <a:prstClr val="white">
                  <a:alpha val="77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rot="2132208">
            <a:off x="8178439" y="2812924"/>
            <a:ext cx="1334271" cy="778610"/>
          </a:xfrm>
          <a:prstGeom prst="rect">
            <a:avLst/>
          </a:prstGeom>
        </p:spPr>
      </p:pic>
    </p:spTree>
    <p:extLst>
      <p:ext uri="{BB962C8B-B14F-4D97-AF65-F5344CB8AC3E}">
        <p14:creationId xmlns:p14="http://schemas.microsoft.com/office/powerpoint/2010/main" val="3133296002"/>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Isosceles Triangle 27">
            <a:extLst>
              <a:ext uri="{FF2B5EF4-FFF2-40B4-BE49-F238E27FC236}">
                <a16:creationId xmlns:a16="http://schemas.microsoft.com/office/drawing/2014/main" id="{78AE65B2-81D1-448C-8E09-F8AE9B6A87FD}"/>
              </a:ext>
            </a:extLst>
          </p:cNvPr>
          <p:cNvSpPr/>
          <p:nvPr/>
        </p:nvSpPr>
        <p:spPr>
          <a:xfrm flipV="1">
            <a:off x="-1" y="0"/>
            <a:ext cx="1806721" cy="1604042"/>
          </a:xfrm>
          <a:custGeom>
            <a:avLst/>
            <a:gdLst>
              <a:gd name="connsiteX0" fmla="*/ 0 w 1806721"/>
              <a:gd name="connsiteY0" fmla="*/ 1557518 h 1557518"/>
              <a:gd name="connsiteX1" fmla="*/ 0 w 1806721"/>
              <a:gd name="connsiteY1" fmla="*/ 0 h 1557518"/>
              <a:gd name="connsiteX2" fmla="*/ 1806721 w 1806721"/>
              <a:gd name="connsiteY2" fmla="*/ 1557518 h 1557518"/>
              <a:gd name="connsiteX3" fmla="*/ 0 w 1806721"/>
              <a:gd name="connsiteY3" fmla="*/ 1557518 h 1557518"/>
              <a:gd name="connsiteX0" fmla="*/ 0 w 1806721"/>
              <a:gd name="connsiteY0" fmla="*/ 1570842 h 1570842"/>
              <a:gd name="connsiteX1" fmla="*/ 0 w 1806721"/>
              <a:gd name="connsiteY1" fmla="*/ 13324 h 1570842"/>
              <a:gd name="connsiteX2" fmla="*/ 1806721 w 1806721"/>
              <a:gd name="connsiteY2" fmla="*/ 1570842 h 1570842"/>
              <a:gd name="connsiteX3" fmla="*/ 0 w 1806721"/>
              <a:gd name="connsiteY3" fmla="*/ 1570842 h 1570842"/>
              <a:gd name="connsiteX0" fmla="*/ 0 w 1806721"/>
              <a:gd name="connsiteY0" fmla="*/ 1578198 h 1578198"/>
              <a:gd name="connsiteX1" fmla="*/ 0 w 1806721"/>
              <a:gd name="connsiteY1" fmla="*/ 20680 h 1578198"/>
              <a:gd name="connsiteX2" fmla="*/ 1806721 w 1806721"/>
              <a:gd name="connsiteY2" fmla="*/ 1578198 h 1578198"/>
              <a:gd name="connsiteX3" fmla="*/ 0 w 1806721"/>
              <a:gd name="connsiteY3" fmla="*/ 1578198 h 1578198"/>
              <a:gd name="connsiteX0" fmla="*/ 0 w 1806721"/>
              <a:gd name="connsiteY0" fmla="*/ 1604042 h 1604042"/>
              <a:gd name="connsiteX1" fmla="*/ 0 w 1806721"/>
              <a:gd name="connsiteY1" fmla="*/ 46524 h 1604042"/>
              <a:gd name="connsiteX2" fmla="*/ 1806721 w 1806721"/>
              <a:gd name="connsiteY2" fmla="*/ 1604042 h 1604042"/>
              <a:gd name="connsiteX3" fmla="*/ 0 w 1806721"/>
              <a:gd name="connsiteY3" fmla="*/ 1604042 h 1604042"/>
            </a:gdLst>
            <a:ahLst/>
            <a:cxnLst>
              <a:cxn ang="0">
                <a:pos x="connsiteX0" y="connsiteY0"/>
              </a:cxn>
              <a:cxn ang="0">
                <a:pos x="connsiteX1" y="connsiteY1"/>
              </a:cxn>
              <a:cxn ang="0">
                <a:pos x="connsiteX2" y="connsiteY2"/>
              </a:cxn>
              <a:cxn ang="0">
                <a:pos x="connsiteX3" y="connsiteY3"/>
              </a:cxn>
            </a:cxnLst>
            <a:rect l="l" t="t" r="r" b="b"/>
            <a:pathLst>
              <a:path w="1806721" h="1604042">
                <a:moveTo>
                  <a:pt x="0" y="1604042"/>
                </a:moveTo>
                <a:lnTo>
                  <a:pt x="0" y="46524"/>
                </a:lnTo>
                <a:cubicBezTo>
                  <a:pt x="1481916" y="-105635"/>
                  <a:pt x="1007712" y="43148"/>
                  <a:pt x="1806721" y="1604042"/>
                </a:cubicBezTo>
                <a:lnTo>
                  <a:pt x="0" y="160404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4" name="Object 1">
            <a:extLst>
              <a:ext uri="{FF2B5EF4-FFF2-40B4-BE49-F238E27FC236}">
                <a16:creationId xmlns:a16="http://schemas.microsoft.com/office/drawing/2014/main" id="{6750FB15-A147-4D5B-90FE-3EFFF1B91BC4}"/>
              </a:ext>
            </a:extLst>
          </p:cNvPr>
          <p:cNvGraphicFramePr>
            <a:graphicFrameLocks noChangeAspect="1"/>
          </p:cNvGraphicFramePr>
          <p:nvPr>
            <p:extLst>
              <p:ext uri="{D42A27DB-BD31-4B8C-83A1-F6EECF244321}">
                <p14:modId xmlns:p14="http://schemas.microsoft.com/office/powerpoint/2010/main" val="1372100223"/>
              </p:ext>
            </p:extLst>
          </p:nvPr>
        </p:nvGraphicFramePr>
        <p:xfrm>
          <a:off x="2377440" y="1819490"/>
          <a:ext cx="7315200" cy="4575522"/>
        </p:xfrm>
        <a:graphic>
          <a:graphicData uri="http://schemas.openxmlformats.org/presentationml/2006/ole">
            <mc:AlternateContent xmlns:mc="http://schemas.openxmlformats.org/markup-compatibility/2006">
              <mc:Choice xmlns:v="urn:schemas-microsoft-com:vml" Requires="v">
                <p:oleObj spid="_x0000_s1047" name="Acrobat Document" r:id="rId3" imgW="10477199" imgH="6667283" progId="AcroExch.Document.7">
                  <p:embed/>
                </p:oleObj>
              </mc:Choice>
              <mc:Fallback>
                <p:oleObj name="Acrobat Document" r:id="rId3" imgW="10477199" imgH="6667283" progId="AcroExch.Document.7">
                  <p:embed/>
                  <p:pic>
                    <p:nvPicPr>
                      <p:cNvPr id="7170" name="Object 1">
                        <a:extLst>
                          <a:ext uri="{FF2B5EF4-FFF2-40B4-BE49-F238E27FC236}">
                            <a16:creationId xmlns:a16="http://schemas.microsoft.com/office/drawing/2014/main" id="{6750FB15-A147-4D5B-90FE-3EFFF1B91B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7440" y="1819490"/>
                        <a:ext cx="7315200" cy="4575522"/>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7116975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18">
            <a:extLst>
              <a:ext uri="{FF2B5EF4-FFF2-40B4-BE49-F238E27FC236}">
                <a16:creationId xmlns:a16="http://schemas.microsoft.com/office/drawing/2014/main" id="{D022932E-7BED-47B9-A3D0-C12BDCC73E27}"/>
              </a:ext>
            </a:extLst>
          </p:cNvPr>
          <p:cNvSpPr txBox="1">
            <a:spLocks/>
          </p:cNvSpPr>
          <p:nvPr/>
        </p:nvSpPr>
        <p:spPr>
          <a:xfrm>
            <a:off x="3493862" y="3771240"/>
            <a:ext cx="2602138" cy="2623772"/>
          </a:xfrm>
          <a:custGeom>
            <a:avLst/>
            <a:gdLst>
              <a:gd name="connsiteX0" fmla="*/ 137625 w 2344152"/>
              <a:gd name="connsiteY0" fmla="*/ 0 h 2363640"/>
              <a:gd name="connsiteX1" fmla="*/ 2206528 w 2344152"/>
              <a:gd name="connsiteY1" fmla="*/ 0 h 2363640"/>
              <a:gd name="connsiteX2" fmla="*/ 2344152 w 2344152"/>
              <a:gd name="connsiteY2" fmla="*/ 137625 h 2363640"/>
              <a:gd name="connsiteX3" fmla="*/ 2344152 w 2344152"/>
              <a:gd name="connsiteY3" fmla="*/ 2226015 h 2363640"/>
              <a:gd name="connsiteX4" fmla="*/ 2206528 w 2344152"/>
              <a:gd name="connsiteY4" fmla="*/ 2363640 h 2363640"/>
              <a:gd name="connsiteX5" fmla="*/ 137625 w 2344152"/>
              <a:gd name="connsiteY5" fmla="*/ 2363640 h 2363640"/>
              <a:gd name="connsiteX6" fmla="*/ 0 w 2344152"/>
              <a:gd name="connsiteY6" fmla="*/ 2226015 h 2363640"/>
              <a:gd name="connsiteX7" fmla="*/ 0 w 2344152"/>
              <a:gd name="connsiteY7" fmla="*/ 137625 h 2363640"/>
              <a:gd name="connsiteX8" fmla="*/ 137625 w 2344152"/>
              <a:gd name="connsiteY8" fmla="*/ 0 h 236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152" h="2363640">
                <a:moveTo>
                  <a:pt x="137625" y="0"/>
                </a:moveTo>
                <a:lnTo>
                  <a:pt x="2206528" y="0"/>
                </a:lnTo>
                <a:cubicBezTo>
                  <a:pt x="2282535" y="0"/>
                  <a:pt x="2344152" y="61617"/>
                  <a:pt x="2344152" y="137625"/>
                </a:cubicBezTo>
                <a:lnTo>
                  <a:pt x="2344152" y="2226015"/>
                </a:lnTo>
                <a:cubicBezTo>
                  <a:pt x="2344152" y="2302023"/>
                  <a:pt x="2282535" y="2363640"/>
                  <a:pt x="2206528" y="2363640"/>
                </a:cubicBezTo>
                <a:lnTo>
                  <a:pt x="137625" y="2363640"/>
                </a:lnTo>
                <a:cubicBezTo>
                  <a:pt x="61617" y="2363640"/>
                  <a:pt x="0" y="2302023"/>
                  <a:pt x="0" y="2226015"/>
                </a:cubicBezTo>
                <a:lnTo>
                  <a:pt x="0" y="137625"/>
                </a:lnTo>
                <a:cubicBezTo>
                  <a:pt x="0" y="61617"/>
                  <a:pt x="61617" y="0"/>
                  <a:pt x="137625" y="0"/>
                </a:cubicBezTo>
                <a:close/>
              </a:path>
            </a:pathLst>
          </a:custGeom>
          <a:solidFill>
            <a:schemeClr val="accent1">
              <a:alpha val="30000"/>
            </a:schemeClr>
          </a:solid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b="1" kern="1200">
                <a:solidFill>
                  <a:schemeClr val="bg1">
                    <a:lumMod val="8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56" name="Isosceles Triangle 27">
            <a:extLst>
              <a:ext uri="{FF2B5EF4-FFF2-40B4-BE49-F238E27FC236}">
                <a16:creationId xmlns:a16="http://schemas.microsoft.com/office/drawing/2014/main" id="{78AE65B2-81D1-448C-8E09-F8AE9B6A87FD}"/>
              </a:ext>
            </a:extLst>
          </p:cNvPr>
          <p:cNvSpPr/>
          <p:nvPr/>
        </p:nvSpPr>
        <p:spPr>
          <a:xfrm flipV="1">
            <a:off x="-1" y="0"/>
            <a:ext cx="1806721" cy="1604042"/>
          </a:xfrm>
          <a:custGeom>
            <a:avLst/>
            <a:gdLst>
              <a:gd name="connsiteX0" fmla="*/ 0 w 1806721"/>
              <a:gd name="connsiteY0" fmla="*/ 1557518 h 1557518"/>
              <a:gd name="connsiteX1" fmla="*/ 0 w 1806721"/>
              <a:gd name="connsiteY1" fmla="*/ 0 h 1557518"/>
              <a:gd name="connsiteX2" fmla="*/ 1806721 w 1806721"/>
              <a:gd name="connsiteY2" fmla="*/ 1557518 h 1557518"/>
              <a:gd name="connsiteX3" fmla="*/ 0 w 1806721"/>
              <a:gd name="connsiteY3" fmla="*/ 1557518 h 1557518"/>
              <a:gd name="connsiteX0" fmla="*/ 0 w 1806721"/>
              <a:gd name="connsiteY0" fmla="*/ 1570842 h 1570842"/>
              <a:gd name="connsiteX1" fmla="*/ 0 w 1806721"/>
              <a:gd name="connsiteY1" fmla="*/ 13324 h 1570842"/>
              <a:gd name="connsiteX2" fmla="*/ 1806721 w 1806721"/>
              <a:gd name="connsiteY2" fmla="*/ 1570842 h 1570842"/>
              <a:gd name="connsiteX3" fmla="*/ 0 w 1806721"/>
              <a:gd name="connsiteY3" fmla="*/ 1570842 h 1570842"/>
              <a:gd name="connsiteX0" fmla="*/ 0 w 1806721"/>
              <a:gd name="connsiteY0" fmla="*/ 1578198 h 1578198"/>
              <a:gd name="connsiteX1" fmla="*/ 0 w 1806721"/>
              <a:gd name="connsiteY1" fmla="*/ 20680 h 1578198"/>
              <a:gd name="connsiteX2" fmla="*/ 1806721 w 1806721"/>
              <a:gd name="connsiteY2" fmla="*/ 1578198 h 1578198"/>
              <a:gd name="connsiteX3" fmla="*/ 0 w 1806721"/>
              <a:gd name="connsiteY3" fmla="*/ 1578198 h 1578198"/>
              <a:gd name="connsiteX0" fmla="*/ 0 w 1806721"/>
              <a:gd name="connsiteY0" fmla="*/ 1604042 h 1604042"/>
              <a:gd name="connsiteX1" fmla="*/ 0 w 1806721"/>
              <a:gd name="connsiteY1" fmla="*/ 46524 h 1604042"/>
              <a:gd name="connsiteX2" fmla="*/ 1806721 w 1806721"/>
              <a:gd name="connsiteY2" fmla="*/ 1604042 h 1604042"/>
              <a:gd name="connsiteX3" fmla="*/ 0 w 1806721"/>
              <a:gd name="connsiteY3" fmla="*/ 1604042 h 1604042"/>
            </a:gdLst>
            <a:ahLst/>
            <a:cxnLst>
              <a:cxn ang="0">
                <a:pos x="connsiteX0" y="connsiteY0"/>
              </a:cxn>
              <a:cxn ang="0">
                <a:pos x="connsiteX1" y="connsiteY1"/>
              </a:cxn>
              <a:cxn ang="0">
                <a:pos x="connsiteX2" y="connsiteY2"/>
              </a:cxn>
              <a:cxn ang="0">
                <a:pos x="connsiteX3" y="connsiteY3"/>
              </a:cxn>
            </a:cxnLst>
            <a:rect l="l" t="t" r="r" b="b"/>
            <a:pathLst>
              <a:path w="1806721" h="1604042">
                <a:moveTo>
                  <a:pt x="0" y="1604042"/>
                </a:moveTo>
                <a:lnTo>
                  <a:pt x="0" y="46524"/>
                </a:lnTo>
                <a:cubicBezTo>
                  <a:pt x="1481916" y="-105635"/>
                  <a:pt x="1007712" y="43148"/>
                  <a:pt x="1806721" y="1604042"/>
                </a:cubicBezTo>
                <a:lnTo>
                  <a:pt x="0" y="160404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3004457" y="802021"/>
            <a:ext cx="6006359" cy="5594230"/>
          </a:xfrm>
          <a:prstGeom prst="rect">
            <a:avLst/>
          </a:prstGeom>
        </p:spPr>
      </p:pic>
    </p:spTree>
    <p:extLst>
      <p:ext uri="{BB962C8B-B14F-4D97-AF65-F5344CB8AC3E}">
        <p14:creationId xmlns:p14="http://schemas.microsoft.com/office/powerpoint/2010/main" val="7602270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E01F7582-92AE-47D3-9DE7-C93D42575B3E}"/>
              </a:ext>
            </a:extLst>
          </p:cNvPr>
          <p:cNvSpPr txBox="1"/>
          <p:nvPr/>
        </p:nvSpPr>
        <p:spPr>
          <a:xfrm>
            <a:off x="336624" y="4270128"/>
            <a:ext cx="3672566" cy="646331"/>
          </a:xfrm>
          <a:prstGeom prst="rect">
            <a:avLst/>
          </a:prstGeom>
          <a:noFill/>
        </p:spPr>
        <p:txBody>
          <a:bodyPr wrap="square" rtlCol="0">
            <a:spAutoFit/>
          </a:bodyPr>
          <a:lstStyle/>
          <a:p>
            <a:r>
              <a:rPr lang="en-US" i="1" dirty="0" smtClean="0">
                <a:solidFill>
                  <a:schemeClr val="bg1">
                    <a:lumMod val="75000"/>
                  </a:schemeClr>
                </a:solidFill>
                <a:latin typeface="Arial" panose="020B0604020202020204" pitchFamily="34" charset="0"/>
              </a:rPr>
              <a:t>Discussing </a:t>
            </a:r>
            <a:r>
              <a:rPr lang="en-US" i="1" dirty="0">
                <a:solidFill>
                  <a:schemeClr val="bg1">
                    <a:lumMod val="75000"/>
                  </a:schemeClr>
                </a:solidFill>
                <a:latin typeface="Arial" panose="020B0604020202020204" pitchFamily="34" charset="0"/>
              </a:rPr>
              <a:t>with European </a:t>
            </a:r>
            <a:r>
              <a:rPr lang="el-GR" i="1" dirty="0">
                <a:solidFill>
                  <a:schemeClr val="bg1">
                    <a:lumMod val="75000"/>
                  </a:schemeClr>
                </a:solidFill>
                <a:latin typeface="Arial" panose="020B0604020202020204" pitchFamily="34" charset="0"/>
              </a:rPr>
              <a:t>HR</a:t>
            </a:r>
            <a:endParaRPr lang="en-US" i="1" dirty="0">
              <a:solidFill>
                <a:schemeClr val="bg1">
                  <a:lumMod val="75000"/>
                </a:schemeClr>
              </a:solidFill>
              <a:latin typeface="Arial" panose="020B0604020202020204" pitchFamily="34" charset="0"/>
            </a:endParaRPr>
          </a:p>
          <a:p>
            <a:endParaRPr lang="en-IN" dirty="0">
              <a:solidFill>
                <a:schemeClr val="bg1">
                  <a:lumMod val="75000"/>
                </a:schemeClr>
              </a:solidFill>
              <a:latin typeface="Arial" panose="020B0604020202020204" pitchFamily="34" charset="0"/>
            </a:endParaRPr>
          </a:p>
        </p:txBody>
      </p:sp>
      <p:pic>
        <p:nvPicPr>
          <p:cNvPr id="2" name="Picture 1"/>
          <p:cNvPicPr>
            <a:picLocks noChangeAspect="1"/>
          </p:cNvPicPr>
          <p:nvPr/>
        </p:nvPicPr>
        <p:blipFill>
          <a:blip r:embed="rId2"/>
          <a:stretch>
            <a:fillRect/>
          </a:stretch>
        </p:blipFill>
        <p:spPr>
          <a:xfrm>
            <a:off x="3506889" y="1783396"/>
            <a:ext cx="4714001" cy="4408398"/>
          </a:xfrm>
          <a:prstGeom prst="rect">
            <a:avLst/>
          </a:prstGeom>
        </p:spPr>
      </p:pic>
      <p:sp>
        <p:nvSpPr>
          <p:cNvPr id="27" name="Oval 26">
            <a:extLst>
              <a:ext uri="{FF2B5EF4-FFF2-40B4-BE49-F238E27FC236}">
                <a16:creationId xmlns:a16="http://schemas.microsoft.com/office/drawing/2014/main" id="{A592D46C-E931-4A6C-83ED-CBF6E92854AF}"/>
              </a:ext>
            </a:extLst>
          </p:cNvPr>
          <p:cNvSpPr/>
          <p:nvPr/>
        </p:nvSpPr>
        <p:spPr>
          <a:xfrm rot="10800000" flipH="1">
            <a:off x="144862" y="4312449"/>
            <a:ext cx="201138" cy="201142"/>
          </a:xfrm>
          <a:prstGeom prst="ellipse">
            <a:avLst/>
          </a:prstGeom>
          <a:solidFill>
            <a:schemeClr val="accent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stretch>
            <a:fillRect/>
          </a:stretch>
        </p:blipFill>
        <p:spPr>
          <a:xfrm>
            <a:off x="9736182" y="385729"/>
            <a:ext cx="2143719" cy="1250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346000" y="3900796"/>
            <a:ext cx="1072730" cy="369332"/>
          </a:xfrm>
          <a:prstGeom prst="rect">
            <a:avLst/>
          </a:prstGeom>
        </p:spPr>
        <p:txBody>
          <a:bodyPr wrap="none">
            <a:spAutoFit/>
          </a:bodyPr>
          <a:lstStyle/>
          <a:p>
            <a:r>
              <a:rPr lang="en-US" i="1" dirty="0">
                <a:solidFill>
                  <a:schemeClr val="bg1">
                    <a:lumMod val="75000"/>
                  </a:schemeClr>
                </a:solidFill>
                <a:latin typeface="Arial" panose="020B0604020202020204" pitchFamily="34" charset="0"/>
              </a:rPr>
              <a:t>@EAPM</a:t>
            </a:r>
            <a:endParaRPr lang="el-GR" i="1" dirty="0">
              <a:solidFill>
                <a:schemeClr val="bg1">
                  <a:lumMod val="75000"/>
                </a:schemeClr>
              </a:solidFill>
              <a:latin typeface="Arial" panose="020B0604020202020204" pitchFamily="34" charset="0"/>
            </a:endParaRPr>
          </a:p>
        </p:txBody>
      </p:sp>
      <p:sp>
        <p:nvSpPr>
          <p:cNvPr id="31" name="Freeform 11">
            <a:extLst>
              <a:ext uri="{FF2B5EF4-FFF2-40B4-BE49-F238E27FC236}">
                <a16:creationId xmlns:a16="http://schemas.microsoft.com/office/drawing/2014/main" id="{062E3020-F1B7-43B4-A468-FF31466464CF}"/>
              </a:ext>
            </a:extLst>
          </p:cNvPr>
          <p:cNvSpPr>
            <a:spLocks/>
          </p:cNvSpPr>
          <p:nvPr/>
        </p:nvSpPr>
        <p:spPr bwMode="auto">
          <a:xfrm>
            <a:off x="70571" y="178492"/>
            <a:ext cx="1924515" cy="1084251"/>
          </a:xfrm>
          <a:custGeom>
            <a:avLst/>
            <a:gdLst>
              <a:gd name="T0" fmla="*/ 0 w 2047"/>
              <a:gd name="T1" fmla="*/ 741 h 1001"/>
              <a:gd name="T2" fmla="*/ 2047 w 2047"/>
              <a:gd name="T3" fmla="*/ 1001 h 1001"/>
              <a:gd name="T4" fmla="*/ 2047 w 2047"/>
              <a:gd name="T5" fmla="*/ 0 h 1001"/>
              <a:gd name="T6" fmla="*/ 0 w 2047"/>
              <a:gd name="T7" fmla="*/ 121 h 1001"/>
              <a:gd name="T8" fmla="*/ 0 w 2047"/>
              <a:gd name="T9" fmla="*/ 741 h 1001"/>
            </a:gdLst>
            <a:ahLst/>
            <a:cxnLst>
              <a:cxn ang="0">
                <a:pos x="T0" y="T1"/>
              </a:cxn>
              <a:cxn ang="0">
                <a:pos x="T2" y="T3"/>
              </a:cxn>
              <a:cxn ang="0">
                <a:pos x="T4" y="T5"/>
              </a:cxn>
              <a:cxn ang="0">
                <a:pos x="T6" y="T7"/>
              </a:cxn>
              <a:cxn ang="0">
                <a:pos x="T8" y="T9"/>
              </a:cxn>
            </a:cxnLst>
            <a:rect l="0" t="0" r="r" b="b"/>
            <a:pathLst>
              <a:path w="2047" h="1001">
                <a:moveTo>
                  <a:pt x="0" y="741"/>
                </a:moveTo>
                <a:lnTo>
                  <a:pt x="2047" y="1001"/>
                </a:lnTo>
                <a:lnTo>
                  <a:pt x="2047" y="0"/>
                </a:lnTo>
                <a:lnTo>
                  <a:pt x="0" y="121"/>
                </a:lnTo>
                <a:lnTo>
                  <a:pt x="0" y="741"/>
                </a:lnTo>
                <a:close/>
              </a:path>
            </a:pathLst>
          </a:custGeom>
          <a:solidFill>
            <a:schemeClr val="accent1">
              <a:lumMod val="60000"/>
              <a:lumOff val="40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12">
            <a:extLst>
              <a:ext uri="{FF2B5EF4-FFF2-40B4-BE49-F238E27FC236}">
                <a16:creationId xmlns:a16="http://schemas.microsoft.com/office/drawing/2014/main" id="{29F076B4-E699-4775-8821-0478FF49BE2F}"/>
              </a:ext>
            </a:extLst>
          </p:cNvPr>
          <p:cNvSpPr>
            <a:spLocks/>
          </p:cNvSpPr>
          <p:nvPr/>
        </p:nvSpPr>
        <p:spPr bwMode="auto">
          <a:xfrm>
            <a:off x="1995085" y="178492"/>
            <a:ext cx="2228572" cy="1084251"/>
          </a:xfrm>
          <a:custGeom>
            <a:avLst/>
            <a:gdLst>
              <a:gd name="T0" fmla="*/ 2024 w 2024"/>
              <a:gd name="T1" fmla="*/ 741 h 1001"/>
              <a:gd name="T2" fmla="*/ 0 w 2024"/>
              <a:gd name="T3" fmla="*/ 1001 h 1001"/>
              <a:gd name="T4" fmla="*/ 0 w 2024"/>
              <a:gd name="T5" fmla="*/ 0 h 1001"/>
              <a:gd name="T6" fmla="*/ 2024 w 2024"/>
              <a:gd name="T7" fmla="*/ 121 h 1001"/>
              <a:gd name="T8" fmla="*/ 2024 w 2024"/>
              <a:gd name="T9" fmla="*/ 741 h 1001"/>
            </a:gdLst>
            <a:ahLst/>
            <a:cxnLst>
              <a:cxn ang="0">
                <a:pos x="T0" y="T1"/>
              </a:cxn>
              <a:cxn ang="0">
                <a:pos x="T2" y="T3"/>
              </a:cxn>
              <a:cxn ang="0">
                <a:pos x="T4" y="T5"/>
              </a:cxn>
              <a:cxn ang="0">
                <a:pos x="T6" y="T7"/>
              </a:cxn>
              <a:cxn ang="0">
                <a:pos x="T8" y="T9"/>
              </a:cxn>
            </a:cxnLst>
            <a:rect l="0" t="0" r="r" b="b"/>
            <a:pathLst>
              <a:path w="2024" h="1001">
                <a:moveTo>
                  <a:pt x="2024" y="741"/>
                </a:moveTo>
                <a:lnTo>
                  <a:pt x="0" y="1001"/>
                </a:lnTo>
                <a:lnTo>
                  <a:pt x="0" y="0"/>
                </a:lnTo>
                <a:lnTo>
                  <a:pt x="2024" y="121"/>
                </a:lnTo>
                <a:lnTo>
                  <a:pt x="2024" y="741"/>
                </a:lnTo>
                <a:close/>
              </a:path>
            </a:pathLst>
          </a:custGeom>
          <a:solidFill>
            <a:schemeClr val="accent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60271757-360F-4A4C-B85C-42B53A201557}"/>
              </a:ext>
            </a:extLst>
          </p:cNvPr>
          <p:cNvSpPr txBox="1"/>
          <p:nvPr/>
        </p:nvSpPr>
        <p:spPr>
          <a:xfrm>
            <a:off x="536532" y="449685"/>
            <a:ext cx="1126683" cy="369332"/>
          </a:xfrm>
          <a:prstGeom prst="rect">
            <a:avLst/>
          </a:prstGeom>
          <a:noFill/>
          <a:ln w="6350">
            <a:noFill/>
            <a:prstDash val="dash"/>
          </a:ln>
        </p:spPr>
        <p:txBody>
          <a:bodyPr wrap="square" lIns="0" tIns="0" rIns="0" bIns="0" rtlCol="0">
            <a:spAutoFit/>
            <a:scene3d>
              <a:camera prst="perspectiveHeroicExtremeRightFacing" fov="3600000">
                <a:rot lat="0" lon="19500000" rev="0"/>
              </a:camera>
              <a:lightRig rig="threePt" dir="t"/>
            </a:scene3d>
          </a:bodyPr>
          <a:lstStyle/>
          <a:p>
            <a:pPr lvl="0" algn="ctr" defTabSz="914400">
              <a:defRPr/>
            </a:pPr>
            <a:r>
              <a:rPr lang="en-US" sz="2400" b="1" dirty="0">
                <a:solidFill>
                  <a:prstClr val="white"/>
                </a:solidFill>
                <a:latin typeface="Calibri"/>
              </a:rPr>
              <a:t>2021</a:t>
            </a:r>
            <a:endParaRPr kumimoji="0" lang="en-US" sz="2400" b="1" i="0" u="none" strike="noStrike" kern="1200" cap="none" spc="0" normalizeH="0" baseline="0" noProof="0" dirty="0">
              <a:ln>
                <a:noFill/>
              </a:ln>
              <a:solidFill>
                <a:prstClr val="white"/>
              </a:solidFill>
              <a:effectLst/>
              <a:uLnTx/>
              <a:uFillTx/>
              <a:latin typeface="Calibri"/>
            </a:endParaRPr>
          </a:p>
        </p:txBody>
      </p:sp>
      <p:sp>
        <p:nvSpPr>
          <p:cNvPr id="5" name="Rectangle 4"/>
          <p:cNvSpPr/>
          <p:nvPr/>
        </p:nvSpPr>
        <p:spPr>
          <a:xfrm>
            <a:off x="2098000" y="421996"/>
            <a:ext cx="2252540" cy="461665"/>
          </a:xfrm>
          <a:prstGeom prst="rect">
            <a:avLst/>
          </a:prstGeom>
        </p:spPr>
        <p:txBody>
          <a:bodyPr wrap="none">
            <a:spAutoFit/>
          </a:bodyPr>
          <a:lstStyle/>
          <a:p>
            <a:r>
              <a:rPr lang="en-US" sz="2400" b="1" dirty="0"/>
              <a:t>Leader Series </a:t>
            </a:r>
            <a:endParaRPr lang="el-GR" sz="2400" dirty="0"/>
          </a:p>
        </p:txBody>
      </p:sp>
    </p:spTree>
    <p:extLst>
      <p:ext uri="{BB962C8B-B14F-4D97-AF65-F5344CB8AC3E}">
        <p14:creationId xmlns:p14="http://schemas.microsoft.com/office/powerpoint/2010/main" val="21677972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7"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E01F7582-92AE-47D3-9DE7-C93D42575B3E}"/>
              </a:ext>
            </a:extLst>
          </p:cNvPr>
          <p:cNvSpPr txBox="1"/>
          <p:nvPr/>
        </p:nvSpPr>
        <p:spPr>
          <a:xfrm>
            <a:off x="424376" y="3321731"/>
            <a:ext cx="2448893" cy="646331"/>
          </a:xfrm>
          <a:prstGeom prst="rect">
            <a:avLst/>
          </a:prstGeom>
          <a:noFill/>
        </p:spPr>
        <p:txBody>
          <a:bodyPr wrap="square" rtlCol="0">
            <a:spAutoFit/>
          </a:bodyPr>
          <a:lstStyle/>
          <a:p>
            <a:r>
              <a:rPr lang="en-US" i="1" dirty="0" smtClean="0">
                <a:solidFill>
                  <a:schemeClr val="bg1">
                    <a:lumMod val="75000"/>
                  </a:schemeClr>
                </a:solidFill>
                <a:latin typeface="Arial" panose="020B0604020202020204" pitchFamily="34" charset="0"/>
              </a:rPr>
              <a:t>Artificial Intelligence </a:t>
            </a:r>
          </a:p>
          <a:p>
            <a:r>
              <a:rPr lang="en-US" i="1" dirty="0" smtClean="0">
                <a:solidFill>
                  <a:schemeClr val="bg1">
                    <a:lumMod val="75000"/>
                  </a:schemeClr>
                </a:solidFill>
                <a:latin typeface="Arial" panose="020B0604020202020204" pitchFamily="34" charset="0"/>
              </a:rPr>
              <a:t>@workplace</a:t>
            </a:r>
            <a:endParaRPr lang="en-IN" dirty="0">
              <a:solidFill>
                <a:schemeClr val="bg1">
                  <a:lumMod val="75000"/>
                </a:schemeClr>
              </a:solidFill>
              <a:latin typeface="Arial" panose="020B0604020202020204" pitchFamily="34" charset="0"/>
            </a:endParaRPr>
          </a:p>
        </p:txBody>
      </p:sp>
      <p:sp>
        <p:nvSpPr>
          <p:cNvPr id="27" name="Oval 26">
            <a:extLst>
              <a:ext uri="{FF2B5EF4-FFF2-40B4-BE49-F238E27FC236}">
                <a16:creationId xmlns:a16="http://schemas.microsoft.com/office/drawing/2014/main" id="{A592D46C-E931-4A6C-83ED-CBF6E92854AF}"/>
              </a:ext>
            </a:extLst>
          </p:cNvPr>
          <p:cNvSpPr/>
          <p:nvPr/>
        </p:nvSpPr>
        <p:spPr>
          <a:xfrm rot="10800000" flipH="1">
            <a:off x="223238" y="3544326"/>
            <a:ext cx="201138" cy="201142"/>
          </a:xfrm>
          <a:prstGeom prst="ellipse">
            <a:avLst/>
          </a:prstGeom>
          <a:solidFill>
            <a:schemeClr val="accent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stretch>
            <a:fillRect/>
          </a:stretch>
        </p:blipFill>
        <p:spPr>
          <a:xfrm>
            <a:off x="9736182" y="385729"/>
            <a:ext cx="2143719" cy="1250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1" name="Object 1">
            <a:extLst>
              <a:ext uri="{FF2B5EF4-FFF2-40B4-BE49-F238E27FC236}">
                <a16:creationId xmlns:a16="http://schemas.microsoft.com/office/drawing/2014/main" id="{BE191634-1951-47AE-8B9D-C1745AAA5093}"/>
              </a:ext>
            </a:extLst>
          </p:cNvPr>
          <p:cNvGraphicFramePr>
            <a:graphicFrameLocks noChangeAspect="1"/>
          </p:cNvGraphicFramePr>
          <p:nvPr>
            <p:extLst>
              <p:ext uri="{D42A27DB-BD31-4B8C-83A1-F6EECF244321}">
                <p14:modId xmlns:p14="http://schemas.microsoft.com/office/powerpoint/2010/main" val="1515369036"/>
              </p:ext>
            </p:extLst>
          </p:nvPr>
        </p:nvGraphicFramePr>
        <p:xfrm>
          <a:off x="2634462" y="2286635"/>
          <a:ext cx="6727252" cy="3798282"/>
        </p:xfrm>
        <a:graphic>
          <a:graphicData uri="http://schemas.openxmlformats.org/presentationml/2006/ole">
            <mc:AlternateContent xmlns:mc="http://schemas.openxmlformats.org/markup-compatibility/2006">
              <mc:Choice xmlns:v="urn:schemas-microsoft-com:vml" Requires="v">
                <p:oleObj spid="_x0000_s2070" name="Acrobat Document" r:id="rId4" imgW="4334933" imgH="2268913" progId="AcroExch.Document.7">
                  <p:embed/>
                </p:oleObj>
              </mc:Choice>
              <mc:Fallback>
                <p:oleObj name="Acrobat Document" r:id="rId4" imgW="4334933" imgH="2268913" progId="AcroExch.Document.7">
                  <p:embed/>
                  <p:pic>
                    <p:nvPicPr>
                      <p:cNvPr id="8" name="Object 1">
                        <a:extLst>
                          <a:ext uri="{FF2B5EF4-FFF2-40B4-BE49-F238E27FC236}">
                            <a16:creationId xmlns:a16="http://schemas.microsoft.com/office/drawing/2014/main" id="{BE191634-1951-47AE-8B9D-C1745AAA50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4462" y="2286635"/>
                        <a:ext cx="6727252" cy="3798282"/>
                      </a:xfrm>
                      <a:prstGeom prst="rect">
                        <a:avLst/>
                      </a:prstGeom>
                      <a:noFill/>
                      <a:ln>
                        <a:noFill/>
                      </a:ln>
                    </p:spPr>
                  </p:pic>
                </p:oleObj>
              </mc:Fallback>
            </mc:AlternateContent>
          </a:graphicData>
        </a:graphic>
      </p:graphicFrame>
      <p:sp>
        <p:nvSpPr>
          <p:cNvPr id="13" name="Freeform 11">
            <a:extLst>
              <a:ext uri="{FF2B5EF4-FFF2-40B4-BE49-F238E27FC236}">
                <a16:creationId xmlns:a16="http://schemas.microsoft.com/office/drawing/2014/main" id="{062E3020-F1B7-43B4-A468-FF31466464CF}"/>
              </a:ext>
            </a:extLst>
          </p:cNvPr>
          <p:cNvSpPr>
            <a:spLocks/>
          </p:cNvSpPr>
          <p:nvPr/>
        </p:nvSpPr>
        <p:spPr bwMode="auto">
          <a:xfrm>
            <a:off x="70571" y="178492"/>
            <a:ext cx="1924515" cy="1084251"/>
          </a:xfrm>
          <a:custGeom>
            <a:avLst/>
            <a:gdLst>
              <a:gd name="T0" fmla="*/ 0 w 2047"/>
              <a:gd name="T1" fmla="*/ 741 h 1001"/>
              <a:gd name="T2" fmla="*/ 2047 w 2047"/>
              <a:gd name="T3" fmla="*/ 1001 h 1001"/>
              <a:gd name="T4" fmla="*/ 2047 w 2047"/>
              <a:gd name="T5" fmla="*/ 0 h 1001"/>
              <a:gd name="T6" fmla="*/ 0 w 2047"/>
              <a:gd name="T7" fmla="*/ 121 h 1001"/>
              <a:gd name="T8" fmla="*/ 0 w 2047"/>
              <a:gd name="T9" fmla="*/ 741 h 1001"/>
            </a:gdLst>
            <a:ahLst/>
            <a:cxnLst>
              <a:cxn ang="0">
                <a:pos x="T0" y="T1"/>
              </a:cxn>
              <a:cxn ang="0">
                <a:pos x="T2" y="T3"/>
              </a:cxn>
              <a:cxn ang="0">
                <a:pos x="T4" y="T5"/>
              </a:cxn>
              <a:cxn ang="0">
                <a:pos x="T6" y="T7"/>
              </a:cxn>
              <a:cxn ang="0">
                <a:pos x="T8" y="T9"/>
              </a:cxn>
            </a:cxnLst>
            <a:rect l="0" t="0" r="r" b="b"/>
            <a:pathLst>
              <a:path w="2047" h="1001">
                <a:moveTo>
                  <a:pt x="0" y="741"/>
                </a:moveTo>
                <a:lnTo>
                  <a:pt x="2047" y="1001"/>
                </a:lnTo>
                <a:lnTo>
                  <a:pt x="2047" y="0"/>
                </a:lnTo>
                <a:lnTo>
                  <a:pt x="0" y="121"/>
                </a:lnTo>
                <a:lnTo>
                  <a:pt x="0" y="741"/>
                </a:lnTo>
                <a:close/>
              </a:path>
            </a:pathLst>
          </a:custGeom>
          <a:solidFill>
            <a:schemeClr val="accent1">
              <a:lumMod val="60000"/>
              <a:lumOff val="40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2">
            <a:extLst>
              <a:ext uri="{FF2B5EF4-FFF2-40B4-BE49-F238E27FC236}">
                <a16:creationId xmlns:a16="http://schemas.microsoft.com/office/drawing/2014/main" id="{29F076B4-E699-4775-8821-0478FF49BE2F}"/>
              </a:ext>
            </a:extLst>
          </p:cNvPr>
          <p:cNvSpPr>
            <a:spLocks/>
          </p:cNvSpPr>
          <p:nvPr/>
        </p:nvSpPr>
        <p:spPr bwMode="auto">
          <a:xfrm>
            <a:off x="1995085" y="178492"/>
            <a:ext cx="2228572" cy="1084251"/>
          </a:xfrm>
          <a:custGeom>
            <a:avLst/>
            <a:gdLst>
              <a:gd name="T0" fmla="*/ 2024 w 2024"/>
              <a:gd name="T1" fmla="*/ 741 h 1001"/>
              <a:gd name="T2" fmla="*/ 0 w 2024"/>
              <a:gd name="T3" fmla="*/ 1001 h 1001"/>
              <a:gd name="T4" fmla="*/ 0 w 2024"/>
              <a:gd name="T5" fmla="*/ 0 h 1001"/>
              <a:gd name="T6" fmla="*/ 2024 w 2024"/>
              <a:gd name="T7" fmla="*/ 121 h 1001"/>
              <a:gd name="T8" fmla="*/ 2024 w 2024"/>
              <a:gd name="T9" fmla="*/ 741 h 1001"/>
            </a:gdLst>
            <a:ahLst/>
            <a:cxnLst>
              <a:cxn ang="0">
                <a:pos x="T0" y="T1"/>
              </a:cxn>
              <a:cxn ang="0">
                <a:pos x="T2" y="T3"/>
              </a:cxn>
              <a:cxn ang="0">
                <a:pos x="T4" y="T5"/>
              </a:cxn>
              <a:cxn ang="0">
                <a:pos x="T6" y="T7"/>
              </a:cxn>
              <a:cxn ang="0">
                <a:pos x="T8" y="T9"/>
              </a:cxn>
            </a:cxnLst>
            <a:rect l="0" t="0" r="r" b="b"/>
            <a:pathLst>
              <a:path w="2024" h="1001">
                <a:moveTo>
                  <a:pt x="2024" y="741"/>
                </a:moveTo>
                <a:lnTo>
                  <a:pt x="0" y="1001"/>
                </a:lnTo>
                <a:lnTo>
                  <a:pt x="0" y="0"/>
                </a:lnTo>
                <a:lnTo>
                  <a:pt x="2024" y="121"/>
                </a:lnTo>
                <a:lnTo>
                  <a:pt x="2024" y="741"/>
                </a:lnTo>
                <a:close/>
              </a:path>
            </a:pathLst>
          </a:custGeom>
          <a:solidFill>
            <a:schemeClr val="accent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60271757-360F-4A4C-B85C-42B53A201557}"/>
              </a:ext>
            </a:extLst>
          </p:cNvPr>
          <p:cNvSpPr txBox="1"/>
          <p:nvPr/>
        </p:nvSpPr>
        <p:spPr>
          <a:xfrm>
            <a:off x="536532" y="449685"/>
            <a:ext cx="1126683" cy="369332"/>
          </a:xfrm>
          <a:prstGeom prst="rect">
            <a:avLst/>
          </a:prstGeom>
          <a:noFill/>
          <a:ln w="6350">
            <a:noFill/>
            <a:prstDash val="dash"/>
          </a:ln>
        </p:spPr>
        <p:txBody>
          <a:bodyPr wrap="square" lIns="0" tIns="0" rIns="0" bIns="0" rtlCol="0">
            <a:spAutoFit/>
            <a:scene3d>
              <a:camera prst="perspectiveHeroicExtremeRightFacing" fov="3600000">
                <a:rot lat="0" lon="19500000" rev="0"/>
              </a:camera>
              <a:lightRig rig="threePt" dir="t"/>
            </a:scene3d>
          </a:bodyPr>
          <a:lstStyle/>
          <a:p>
            <a:pPr lvl="0" algn="ctr" defTabSz="914400">
              <a:defRPr/>
            </a:pPr>
            <a:r>
              <a:rPr lang="en-US" sz="2400" b="1" dirty="0">
                <a:solidFill>
                  <a:prstClr val="white"/>
                </a:solidFill>
                <a:latin typeface="Calibri"/>
              </a:rPr>
              <a:t>2021</a:t>
            </a:r>
            <a:endParaRPr kumimoji="0" lang="en-US" sz="2400" b="1" i="0" u="none" strike="noStrike" kern="1200" cap="none" spc="0" normalizeH="0" baseline="0" noProof="0" dirty="0">
              <a:ln>
                <a:noFill/>
              </a:ln>
              <a:solidFill>
                <a:prstClr val="white"/>
              </a:solidFill>
              <a:effectLst/>
              <a:uLnTx/>
              <a:uFillTx/>
              <a:latin typeface="Calibri"/>
            </a:endParaRPr>
          </a:p>
        </p:txBody>
      </p:sp>
      <p:sp>
        <p:nvSpPr>
          <p:cNvPr id="16" name="Rectangle 15"/>
          <p:cNvSpPr/>
          <p:nvPr/>
        </p:nvSpPr>
        <p:spPr>
          <a:xfrm>
            <a:off x="2098000" y="421996"/>
            <a:ext cx="2252540" cy="461665"/>
          </a:xfrm>
          <a:prstGeom prst="rect">
            <a:avLst/>
          </a:prstGeom>
        </p:spPr>
        <p:txBody>
          <a:bodyPr wrap="none">
            <a:spAutoFit/>
          </a:bodyPr>
          <a:lstStyle/>
          <a:p>
            <a:r>
              <a:rPr lang="en-US" sz="2400" b="1" dirty="0"/>
              <a:t>Leader Series </a:t>
            </a:r>
            <a:endParaRPr lang="el-GR" sz="2400" dirty="0"/>
          </a:p>
        </p:txBody>
      </p:sp>
    </p:spTree>
    <p:extLst>
      <p:ext uri="{BB962C8B-B14F-4D97-AF65-F5344CB8AC3E}">
        <p14:creationId xmlns:p14="http://schemas.microsoft.com/office/powerpoint/2010/main" val="5874738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E01F7582-92AE-47D3-9DE7-C93D42575B3E}"/>
              </a:ext>
            </a:extLst>
          </p:cNvPr>
          <p:cNvSpPr txBox="1"/>
          <p:nvPr/>
        </p:nvSpPr>
        <p:spPr>
          <a:xfrm>
            <a:off x="438768" y="3429171"/>
            <a:ext cx="2448893" cy="369332"/>
          </a:xfrm>
          <a:prstGeom prst="rect">
            <a:avLst/>
          </a:prstGeom>
          <a:noFill/>
        </p:spPr>
        <p:txBody>
          <a:bodyPr wrap="square" rtlCol="0">
            <a:spAutoFit/>
          </a:bodyPr>
          <a:lstStyle/>
          <a:p>
            <a:r>
              <a:rPr lang="en-US" i="1" dirty="0" smtClean="0">
                <a:solidFill>
                  <a:schemeClr val="bg1">
                    <a:lumMod val="75000"/>
                  </a:schemeClr>
                </a:solidFill>
                <a:latin typeface="Arial" panose="020B0604020202020204" pitchFamily="34" charset="0"/>
              </a:rPr>
              <a:t>#</a:t>
            </a:r>
            <a:r>
              <a:rPr lang="en-US" i="1" dirty="0" err="1" smtClean="0">
                <a:solidFill>
                  <a:schemeClr val="bg1">
                    <a:lumMod val="75000"/>
                  </a:schemeClr>
                </a:solidFill>
                <a:latin typeface="Arial" panose="020B0604020202020204" pitchFamily="34" charset="0"/>
              </a:rPr>
              <a:t>IamRemarkable</a:t>
            </a:r>
            <a:endParaRPr lang="en-IN" dirty="0">
              <a:solidFill>
                <a:schemeClr val="bg1">
                  <a:lumMod val="75000"/>
                </a:schemeClr>
              </a:solidFill>
              <a:latin typeface="Arial" panose="020B0604020202020204" pitchFamily="34" charset="0"/>
            </a:endParaRPr>
          </a:p>
        </p:txBody>
      </p:sp>
      <p:sp>
        <p:nvSpPr>
          <p:cNvPr id="27" name="Oval 26">
            <a:extLst>
              <a:ext uri="{FF2B5EF4-FFF2-40B4-BE49-F238E27FC236}">
                <a16:creationId xmlns:a16="http://schemas.microsoft.com/office/drawing/2014/main" id="{A592D46C-E931-4A6C-83ED-CBF6E92854AF}"/>
              </a:ext>
            </a:extLst>
          </p:cNvPr>
          <p:cNvSpPr/>
          <p:nvPr/>
        </p:nvSpPr>
        <p:spPr>
          <a:xfrm rot="10800000" flipH="1">
            <a:off x="223238" y="3544326"/>
            <a:ext cx="201138" cy="201142"/>
          </a:xfrm>
          <a:prstGeom prst="ellipse">
            <a:avLst/>
          </a:prstGeom>
          <a:solidFill>
            <a:schemeClr val="accent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2"/>
          <a:stretch>
            <a:fillRect/>
          </a:stretch>
        </p:blipFill>
        <p:spPr>
          <a:xfrm>
            <a:off x="9736182" y="385729"/>
            <a:ext cx="2143719" cy="1250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Freeform 11">
            <a:extLst>
              <a:ext uri="{FF2B5EF4-FFF2-40B4-BE49-F238E27FC236}">
                <a16:creationId xmlns:a16="http://schemas.microsoft.com/office/drawing/2014/main" id="{062E3020-F1B7-43B4-A468-FF31466464CF}"/>
              </a:ext>
            </a:extLst>
          </p:cNvPr>
          <p:cNvSpPr>
            <a:spLocks/>
          </p:cNvSpPr>
          <p:nvPr/>
        </p:nvSpPr>
        <p:spPr bwMode="auto">
          <a:xfrm>
            <a:off x="70571" y="178492"/>
            <a:ext cx="1924515" cy="1084251"/>
          </a:xfrm>
          <a:custGeom>
            <a:avLst/>
            <a:gdLst>
              <a:gd name="T0" fmla="*/ 0 w 2047"/>
              <a:gd name="T1" fmla="*/ 741 h 1001"/>
              <a:gd name="T2" fmla="*/ 2047 w 2047"/>
              <a:gd name="T3" fmla="*/ 1001 h 1001"/>
              <a:gd name="T4" fmla="*/ 2047 w 2047"/>
              <a:gd name="T5" fmla="*/ 0 h 1001"/>
              <a:gd name="T6" fmla="*/ 0 w 2047"/>
              <a:gd name="T7" fmla="*/ 121 h 1001"/>
              <a:gd name="T8" fmla="*/ 0 w 2047"/>
              <a:gd name="T9" fmla="*/ 741 h 1001"/>
            </a:gdLst>
            <a:ahLst/>
            <a:cxnLst>
              <a:cxn ang="0">
                <a:pos x="T0" y="T1"/>
              </a:cxn>
              <a:cxn ang="0">
                <a:pos x="T2" y="T3"/>
              </a:cxn>
              <a:cxn ang="0">
                <a:pos x="T4" y="T5"/>
              </a:cxn>
              <a:cxn ang="0">
                <a:pos x="T6" y="T7"/>
              </a:cxn>
              <a:cxn ang="0">
                <a:pos x="T8" y="T9"/>
              </a:cxn>
            </a:cxnLst>
            <a:rect l="0" t="0" r="r" b="b"/>
            <a:pathLst>
              <a:path w="2047" h="1001">
                <a:moveTo>
                  <a:pt x="0" y="741"/>
                </a:moveTo>
                <a:lnTo>
                  <a:pt x="2047" y="1001"/>
                </a:lnTo>
                <a:lnTo>
                  <a:pt x="2047" y="0"/>
                </a:lnTo>
                <a:lnTo>
                  <a:pt x="0" y="121"/>
                </a:lnTo>
                <a:lnTo>
                  <a:pt x="0" y="741"/>
                </a:lnTo>
                <a:close/>
              </a:path>
            </a:pathLst>
          </a:custGeom>
          <a:solidFill>
            <a:schemeClr val="accent1">
              <a:lumMod val="60000"/>
              <a:lumOff val="40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2">
            <a:extLst>
              <a:ext uri="{FF2B5EF4-FFF2-40B4-BE49-F238E27FC236}">
                <a16:creationId xmlns:a16="http://schemas.microsoft.com/office/drawing/2014/main" id="{29F076B4-E699-4775-8821-0478FF49BE2F}"/>
              </a:ext>
            </a:extLst>
          </p:cNvPr>
          <p:cNvSpPr>
            <a:spLocks/>
          </p:cNvSpPr>
          <p:nvPr/>
        </p:nvSpPr>
        <p:spPr bwMode="auto">
          <a:xfrm>
            <a:off x="1995085" y="178492"/>
            <a:ext cx="2228572" cy="1084251"/>
          </a:xfrm>
          <a:custGeom>
            <a:avLst/>
            <a:gdLst>
              <a:gd name="T0" fmla="*/ 2024 w 2024"/>
              <a:gd name="T1" fmla="*/ 741 h 1001"/>
              <a:gd name="T2" fmla="*/ 0 w 2024"/>
              <a:gd name="T3" fmla="*/ 1001 h 1001"/>
              <a:gd name="T4" fmla="*/ 0 w 2024"/>
              <a:gd name="T5" fmla="*/ 0 h 1001"/>
              <a:gd name="T6" fmla="*/ 2024 w 2024"/>
              <a:gd name="T7" fmla="*/ 121 h 1001"/>
              <a:gd name="T8" fmla="*/ 2024 w 2024"/>
              <a:gd name="T9" fmla="*/ 741 h 1001"/>
            </a:gdLst>
            <a:ahLst/>
            <a:cxnLst>
              <a:cxn ang="0">
                <a:pos x="T0" y="T1"/>
              </a:cxn>
              <a:cxn ang="0">
                <a:pos x="T2" y="T3"/>
              </a:cxn>
              <a:cxn ang="0">
                <a:pos x="T4" y="T5"/>
              </a:cxn>
              <a:cxn ang="0">
                <a:pos x="T6" y="T7"/>
              </a:cxn>
              <a:cxn ang="0">
                <a:pos x="T8" y="T9"/>
              </a:cxn>
            </a:cxnLst>
            <a:rect l="0" t="0" r="r" b="b"/>
            <a:pathLst>
              <a:path w="2024" h="1001">
                <a:moveTo>
                  <a:pt x="2024" y="741"/>
                </a:moveTo>
                <a:lnTo>
                  <a:pt x="0" y="1001"/>
                </a:lnTo>
                <a:lnTo>
                  <a:pt x="0" y="0"/>
                </a:lnTo>
                <a:lnTo>
                  <a:pt x="2024" y="121"/>
                </a:lnTo>
                <a:lnTo>
                  <a:pt x="2024" y="741"/>
                </a:lnTo>
                <a:close/>
              </a:path>
            </a:pathLst>
          </a:custGeom>
          <a:solidFill>
            <a:schemeClr val="accent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60271757-360F-4A4C-B85C-42B53A201557}"/>
              </a:ext>
            </a:extLst>
          </p:cNvPr>
          <p:cNvSpPr txBox="1"/>
          <p:nvPr/>
        </p:nvSpPr>
        <p:spPr>
          <a:xfrm>
            <a:off x="536532" y="449685"/>
            <a:ext cx="1126683" cy="369332"/>
          </a:xfrm>
          <a:prstGeom prst="rect">
            <a:avLst/>
          </a:prstGeom>
          <a:noFill/>
          <a:ln w="6350">
            <a:noFill/>
            <a:prstDash val="dash"/>
          </a:ln>
        </p:spPr>
        <p:txBody>
          <a:bodyPr wrap="square" lIns="0" tIns="0" rIns="0" bIns="0" rtlCol="0">
            <a:spAutoFit/>
            <a:scene3d>
              <a:camera prst="perspectiveHeroicExtremeRightFacing" fov="3600000">
                <a:rot lat="0" lon="19500000" rev="0"/>
              </a:camera>
              <a:lightRig rig="threePt" dir="t"/>
            </a:scene3d>
          </a:bodyPr>
          <a:lstStyle/>
          <a:p>
            <a:pPr lvl="0" algn="ctr" defTabSz="914400">
              <a:defRPr/>
            </a:pPr>
            <a:r>
              <a:rPr lang="en-US" sz="2400" b="1" dirty="0">
                <a:solidFill>
                  <a:prstClr val="white"/>
                </a:solidFill>
                <a:latin typeface="Calibri"/>
              </a:rPr>
              <a:t>2021</a:t>
            </a:r>
            <a:endParaRPr kumimoji="0" lang="en-US" sz="2400" b="1" i="0" u="none" strike="noStrike" kern="1200" cap="none" spc="0" normalizeH="0" baseline="0" noProof="0" dirty="0">
              <a:ln>
                <a:noFill/>
              </a:ln>
              <a:solidFill>
                <a:prstClr val="white"/>
              </a:solidFill>
              <a:effectLst/>
              <a:uLnTx/>
              <a:uFillTx/>
              <a:latin typeface="Calibri"/>
            </a:endParaRPr>
          </a:p>
        </p:txBody>
      </p:sp>
      <p:sp>
        <p:nvSpPr>
          <p:cNvPr id="16" name="Rectangle 15"/>
          <p:cNvSpPr/>
          <p:nvPr/>
        </p:nvSpPr>
        <p:spPr>
          <a:xfrm>
            <a:off x="2098000" y="421996"/>
            <a:ext cx="2252540" cy="461665"/>
          </a:xfrm>
          <a:prstGeom prst="rect">
            <a:avLst/>
          </a:prstGeom>
        </p:spPr>
        <p:txBody>
          <a:bodyPr wrap="none">
            <a:spAutoFit/>
          </a:bodyPr>
          <a:lstStyle/>
          <a:p>
            <a:r>
              <a:rPr lang="en-US" sz="2400" b="1" dirty="0"/>
              <a:t>Leader Series </a:t>
            </a:r>
            <a:endParaRPr lang="el-GR" sz="2400" dirty="0"/>
          </a:p>
        </p:txBody>
      </p:sp>
      <p:pic>
        <p:nvPicPr>
          <p:cNvPr id="2" name="Picture 1"/>
          <p:cNvPicPr>
            <a:picLocks noChangeAspect="1"/>
          </p:cNvPicPr>
          <p:nvPr/>
        </p:nvPicPr>
        <p:blipFill>
          <a:blip r:embed="rId3"/>
          <a:stretch>
            <a:fillRect/>
          </a:stretch>
        </p:blipFill>
        <p:spPr>
          <a:xfrm>
            <a:off x="2681813" y="2159725"/>
            <a:ext cx="7054369" cy="3927566"/>
          </a:xfrm>
          <a:prstGeom prst="rect">
            <a:avLst/>
          </a:prstGeom>
        </p:spPr>
      </p:pic>
    </p:spTree>
    <p:extLst>
      <p:ext uri="{BB962C8B-B14F-4D97-AF65-F5344CB8AC3E}">
        <p14:creationId xmlns:p14="http://schemas.microsoft.com/office/powerpoint/2010/main" val="23459559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UltraWonder">
      <a:dk1>
        <a:sysClr val="windowText" lastClr="000000"/>
      </a:dk1>
      <a:lt1>
        <a:sysClr val="window" lastClr="FFFFFF"/>
      </a:lt1>
      <a:dk2>
        <a:srgbClr val="44546A"/>
      </a:dk2>
      <a:lt2>
        <a:srgbClr val="E7E6E6"/>
      </a:lt2>
      <a:accent1>
        <a:srgbClr val="FF0600"/>
      </a:accent1>
      <a:accent2>
        <a:srgbClr val="FFBB00"/>
      </a:accent2>
      <a:accent3>
        <a:srgbClr val="9DCB08"/>
      </a:accent3>
      <a:accent4>
        <a:srgbClr val="10A48E"/>
      </a:accent4>
      <a:accent5>
        <a:srgbClr val="06B4F6"/>
      </a:accent5>
      <a:accent6>
        <a:srgbClr val="7578C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orporate blue">
      <a:dk1>
        <a:sysClr val="windowText" lastClr="000000"/>
      </a:dk1>
      <a:lt1>
        <a:sysClr val="window" lastClr="FFFFFF"/>
      </a:lt1>
      <a:dk2>
        <a:srgbClr val="44546A"/>
      </a:dk2>
      <a:lt2>
        <a:srgbClr val="E7E6E6"/>
      </a:lt2>
      <a:accent1>
        <a:srgbClr val="009FEB"/>
      </a:accent1>
      <a:accent2>
        <a:srgbClr val="9EA9B4"/>
      </a:accent2>
      <a:accent3>
        <a:srgbClr val="0078B6"/>
      </a:accent3>
      <a:accent4>
        <a:srgbClr val="434F5A"/>
      </a:accent4>
      <a:accent5>
        <a:srgbClr val="009FEB"/>
      </a:accent5>
      <a:accent6>
        <a:srgbClr val="0078B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10867</TotalTime>
  <Words>511</Words>
  <Application>Microsoft Office PowerPoint</Application>
  <PresentationFormat>Widescreen</PresentationFormat>
  <Paragraphs>103</Paragraphs>
  <Slides>33</Slides>
  <Notes>6</Notes>
  <HiddenSlides>1</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33</vt:i4>
      </vt:variant>
    </vt:vector>
  </HeadingPairs>
  <TitlesOfParts>
    <vt:vector size="49" baseType="lpstr">
      <vt:lpstr>Arial</vt:lpstr>
      <vt:lpstr>Calibri</vt:lpstr>
      <vt:lpstr>Calibri Light</vt:lpstr>
      <vt:lpstr>Century Gothic</vt:lpstr>
      <vt:lpstr>Garamond</vt:lpstr>
      <vt:lpstr>HelveNueThin</vt:lpstr>
      <vt:lpstr>Helvetica Light</vt:lpstr>
      <vt:lpstr>Montserrat</vt:lpstr>
      <vt:lpstr>Open Sans</vt:lpstr>
      <vt:lpstr>Tahoma</vt:lpstr>
      <vt:lpstr>Wingdings</vt:lpstr>
      <vt:lpstr>Wingdings 3</vt:lpstr>
      <vt:lpstr>Ion</vt:lpstr>
      <vt:lpstr>Office Theme</vt:lpstr>
      <vt:lpstr>1_Office Theme</vt:lpstr>
      <vt:lpstr>Adobe Acrobat Document</vt:lpstr>
      <vt:lpstr>Τακτική Γενική Συνέλευση ΣΔΑΔΕ 16.3.2022</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Green  Certificate </vt:lpstr>
      <vt:lpstr>Νέο εργασιακό νομοσχέδιο |   Συνάντηση με τον Υπουργό Εργασίας και Κοινωνικών Υποθέσεων, κο Κ. Χατζηδάκη με σκοπό την ενδυνάμωση του ρόλου του ΣΔΑΔΕ και την κατάθεση σχολίων και προτάσεων στα παρακάτω θέματα: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Gowthami R</dc:creator>
  <cp:lastModifiedBy>Kolokytha Maria</cp:lastModifiedBy>
  <cp:revision>295</cp:revision>
  <dcterms:created xsi:type="dcterms:W3CDTF">2021-06-11T11:03:58Z</dcterms:created>
  <dcterms:modified xsi:type="dcterms:W3CDTF">2022-03-11T07:18:26Z</dcterms:modified>
</cp:coreProperties>
</file>